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8" r:id="rId3"/>
    <p:sldId id="327" r:id="rId4"/>
    <p:sldId id="324" r:id="rId5"/>
    <p:sldId id="333" r:id="rId6"/>
    <p:sldId id="322" r:id="rId7"/>
    <p:sldId id="328" r:id="rId8"/>
    <p:sldId id="329" r:id="rId9"/>
    <p:sldId id="326" r:id="rId10"/>
    <p:sldId id="263" r:id="rId11"/>
    <p:sldId id="331" r:id="rId12"/>
    <p:sldId id="330" r:id="rId13"/>
    <p:sldId id="332" r:id="rId14"/>
    <p:sldId id="320" r:id="rId15"/>
    <p:sldId id="259" r:id="rId16"/>
    <p:sldId id="319" r:id="rId17"/>
  </p:sldIdLst>
  <p:sldSz cx="10691813" cy="75596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4"/>
    <p:restoredTop sz="94650"/>
  </p:normalViewPr>
  <p:slideViewPr>
    <p:cSldViewPr snapToGrid="0" snapToObjects="1">
      <p:cViewPr varScale="1">
        <p:scale>
          <a:sx n="105" d="100"/>
          <a:sy n="105" d="100"/>
        </p:scale>
        <p:origin x="142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7AB9B2-6B0F-5B4D-B307-50423835C5C7}" type="datetimeFigureOut">
              <a:rPr lang="es-ES_tradnl" smtClean="0"/>
              <a:t>3/1/23</a:t>
            </a:fld>
            <a:endParaRPr lang="es-ES_tradnl"/>
          </a:p>
        </p:txBody>
      </p:sp>
      <p:sp>
        <p:nvSpPr>
          <p:cNvPr id="4" name="Marcador de imagen de diapositiva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ACD8E-BD18-9B4A-A5B1-D9F5A64FC402}" type="slidenum">
              <a:rPr lang="es-ES_tradnl" smtClean="0"/>
              <a:t>‹Nº›</a:t>
            </a:fld>
            <a:endParaRPr lang="es-ES_tradnl"/>
          </a:p>
        </p:txBody>
      </p:sp>
    </p:spTree>
    <p:extLst>
      <p:ext uri="{BB962C8B-B14F-4D97-AF65-F5344CB8AC3E}">
        <p14:creationId xmlns:p14="http://schemas.microsoft.com/office/powerpoint/2010/main" val="3176678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127ACD8E-BD18-9B4A-A5B1-D9F5A64FC402}" type="slidenum">
              <a:rPr lang="es-ES_tradnl" smtClean="0"/>
              <a:t>1</a:t>
            </a:fld>
            <a:endParaRPr lang="es-ES_tradnl"/>
          </a:p>
        </p:txBody>
      </p:sp>
    </p:spTree>
    <p:extLst>
      <p:ext uri="{BB962C8B-B14F-4D97-AF65-F5344CB8AC3E}">
        <p14:creationId xmlns:p14="http://schemas.microsoft.com/office/powerpoint/2010/main" val="3247793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8871-61EE-904F-BC51-CA34683A31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74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8871-61EE-904F-BC51-CA34683A31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61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8871-61EE-904F-BC51-CA34683A31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283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SLIDE 4</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What challenges are you facing?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8871-61EE-904F-BC51-CA34683A31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84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127ACD8E-BD18-9B4A-A5B1-D9F5A64FC402}" type="slidenum">
              <a:rPr lang="es-ES_tradnl" smtClean="0"/>
              <a:t>2</a:t>
            </a:fld>
            <a:endParaRPr lang="es-ES_tradnl"/>
          </a:p>
        </p:txBody>
      </p:sp>
    </p:spTree>
    <p:extLst>
      <p:ext uri="{BB962C8B-B14F-4D97-AF65-F5344CB8AC3E}">
        <p14:creationId xmlns:p14="http://schemas.microsoft.com/office/powerpoint/2010/main" val="3270222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8871-61EE-904F-BC51-CA34683A31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187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8871-61EE-904F-BC51-CA34683A31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52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8871-61EE-904F-BC51-CA34683A31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52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127ACD8E-BD18-9B4A-A5B1-D9F5A64FC402}" type="slidenum">
              <a:rPr lang="es-ES_tradnl" smtClean="0"/>
              <a:t>6</a:t>
            </a:fld>
            <a:endParaRPr lang="es-ES_tradnl"/>
          </a:p>
        </p:txBody>
      </p:sp>
    </p:spTree>
    <p:extLst>
      <p:ext uri="{BB962C8B-B14F-4D97-AF65-F5344CB8AC3E}">
        <p14:creationId xmlns:p14="http://schemas.microsoft.com/office/powerpoint/2010/main" val="153029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68871-61EE-904F-BC51-CA34683A31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86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127ACD8E-BD18-9B4A-A5B1-D9F5A64FC402}" type="slidenum">
              <a:rPr lang="es-ES_tradnl" smtClean="0"/>
              <a:t>8</a:t>
            </a:fld>
            <a:endParaRPr lang="es-ES_tradnl"/>
          </a:p>
        </p:txBody>
      </p:sp>
    </p:spTree>
    <p:extLst>
      <p:ext uri="{BB962C8B-B14F-4D97-AF65-F5344CB8AC3E}">
        <p14:creationId xmlns:p14="http://schemas.microsoft.com/office/powerpoint/2010/main" val="2053361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127ACD8E-BD18-9B4A-A5B1-D9F5A64FC402}" type="slidenum">
              <a:rPr lang="es-ES_tradnl" smtClean="0"/>
              <a:t>9</a:t>
            </a:fld>
            <a:endParaRPr lang="es-ES_tradnl"/>
          </a:p>
        </p:txBody>
      </p:sp>
    </p:spTree>
    <p:extLst>
      <p:ext uri="{BB962C8B-B14F-4D97-AF65-F5344CB8AC3E}">
        <p14:creationId xmlns:p14="http://schemas.microsoft.com/office/powerpoint/2010/main" val="1503072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56DD26-32A4-2A43-990A-6F7E5E73786E}" type="datetimeFigureOut">
              <a:rPr lang="en-US" smtClean="0"/>
              <a:t>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6DD26-32A4-2A43-990A-6F7E5E73786E}" type="datetimeFigureOut">
              <a:rPr lang="en-US" smtClean="0"/>
              <a:t>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6DD26-32A4-2A43-990A-6F7E5E73786E}" type="datetimeFigureOut">
              <a:rPr lang="en-US" smtClean="0"/>
              <a:t>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6DD26-32A4-2A43-990A-6F7E5E73786E}" type="datetimeFigureOut">
              <a:rPr lang="en-US" smtClean="0"/>
              <a:t>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56DD26-32A4-2A43-990A-6F7E5E73786E}" type="datetimeFigureOut">
              <a:rPr lang="en-US" smtClean="0"/>
              <a:t>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AF604-6CBA-6F4A-A6F6-26E48A4D0EE4}" type="slidenum">
              <a:rPr lang="en-US" smtClean="0"/>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56DD26-32A4-2A43-990A-6F7E5E73786E}" type="datetimeFigureOut">
              <a:rPr lang="en-US" smtClean="0"/>
              <a:t>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AF604-6CBA-6F4A-A6F6-26E48A4D0EE4}"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56DD26-32A4-2A43-990A-6F7E5E73786E}" type="datetimeFigureOut">
              <a:rPr lang="en-US" smtClean="0"/>
              <a:t>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6AF604-6CBA-6F4A-A6F6-26E48A4D0EE4}"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56DD26-32A4-2A43-990A-6F7E5E73786E}" type="datetimeFigureOut">
              <a:rPr lang="en-US" smtClean="0"/>
              <a:t>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6AF604-6CBA-6F4A-A6F6-26E48A4D0EE4}"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6DD26-32A4-2A43-990A-6F7E5E73786E}" type="datetimeFigureOut">
              <a:rPr lang="en-US" smtClean="0"/>
              <a:t>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6AF604-6CBA-6F4A-A6F6-26E48A4D0EE4}"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56DD26-32A4-2A43-990A-6F7E5E73786E}" type="datetimeFigureOut">
              <a:rPr lang="en-US" smtClean="0"/>
              <a:t>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AF604-6CBA-6F4A-A6F6-26E48A4D0EE4}"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56DD26-32A4-2A43-990A-6F7E5E73786E}" type="datetimeFigureOut">
              <a:rPr lang="en-US" smtClean="0"/>
              <a:t>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AF604-6CBA-6F4A-A6F6-26E48A4D0EE4}" type="slidenum">
              <a:rPr lang="en-US" smtClean="0"/>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6DD26-32A4-2A43-990A-6F7E5E73786E}" type="datetimeFigureOut">
              <a:rPr lang="en-US" smtClean="0"/>
              <a:t>1/3/23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AF604-6CBA-6F4A-A6F6-26E48A4D0EE4}" type="slidenum">
              <a:rPr lang="en-US" smtClean="0"/>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27.wdp"/><Relationship Id="rId3" Type="http://schemas.openxmlformats.org/officeDocument/2006/relationships/image" Target="../media/image6.jpeg"/><Relationship Id="rId7" Type="http://schemas.microsoft.com/office/2007/relationships/hdphoto" Target="../media/hdphoto24.wdp"/><Relationship Id="rId12"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11" Type="http://schemas.microsoft.com/office/2007/relationships/hdphoto" Target="../media/hdphoto26.wdp"/><Relationship Id="rId5" Type="http://schemas.openxmlformats.org/officeDocument/2006/relationships/image" Target="../media/image40.jpeg"/><Relationship Id="rId10" Type="http://schemas.openxmlformats.org/officeDocument/2006/relationships/image" Target="../media/image43.png"/><Relationship Id="rId4" Type="http://schemas.openxmlformats.org/officeDocument/2006/relationships/image" Target="../media/image9.emf"/><Relationship Id="rId9" Type="http://schemas.microsoft.com/office/2007/relationships/hdphoto" Target="../media/hdphoto25.wdp"/></Relationships>
</file>

<file path=ppt/slides/_rels/slide12.xml.rels><?xml version="1.0" encoding="UTF-8" standalone="yes"?>
<Relationships xmlns="http://schemas.openxmlformats.org/package/2006/relationships"><Relationship Id="rId8" Type="http://schemas.microsoft.com/office/2007/relationships/hdphoto" Target="../media/hdphoto29.wdp"/><Relationship Id="rId13" Type="http://schemas.microsoft.com/office/2007/relationships/hdphoto" Target="../media/hdphoto31.wdp"/><Relationship Id="rId3" Type="http://schemas.openxmlformats.org/officeDocument/2006/relationships/image" Target="../media/image6.jpeg"/><Relationship Id="rId7" Type="http://schemas.openxmlformats.org/officeDocument/2006/relationships/image" Target="../media/image46.png"/><Relationship Id="rId12"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8.wdp"/><Relationship Id="rId11" Type="http://schemas.microsoft.com/office/2007/relationships/hdphoto" Target="../media/hdphoto30.wdp"/><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image" Target="../media/image9.emf"/><Relationship Id="rId9"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32.wdp"/><Relationship Id="rId11" Type="http://schemas.openxmlformats.org/officeDocument/2006/relationships/image" Target="../media/image37.jpeg"/><Relationship Id="rId5" Type="http://schemas.openxmlformats.org/officeDocument/2006/relationships/image" Target="../media/image49.png"/><Relationship Id="rId10" Type="http://schemas.openxmlformats.org/officeDocument/2006/relationships/image" Target="../media/image36.jpeg"/><Relationship Id="rId4" Type="http://schemas.openxmlformats.org/officeDocument/2006/relationships/image" Target="../media/image9.emf"/><Relationship Id="rId9" Type="http://schemas.microsoft.com/office/2007/relationships/hdphoto" Target="../media/hdphoto33.wdp"/></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pn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jpeg"/><Relationship Id="rId7" Type="http://schemas.microsoft.com/office/2007/relationships/hdphoto" Target="../media/hdphoto5.wdp"/><Relationship Id="rId12"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6.png"/><Relationship Id="rId10" Type="http://schemas.microsoft.com/office/2007/relationships/hdphoto" Target="../media/hdphoto10.wdp"/><Relationship Id="rId4" Type="http://schemas.openxmlformats.org/officeDocument/2006/relationships/image" Target="../media/image9.emf"/><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microsoft.com/office/2007/relationships/hdphoto" Target="../media/hdphoto12.wdp"/><Relationship Id="rId12"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13.wdp"/></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jpeg"/><Relationship Id="rId7" Type="http://schemas.microsoft.com/office/2007/relationships/hdphoto" Target="../media/hdphoto16.wdp"/><Relationship Id="rId12" Type="http://schemas.microsoft.com/office/2007/relationships/hdphoto" Target="../media/hdphoto18.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7.png"/><Relationship Id="rId5" Type="http://schemas.microsoft.com/office/2007/relationships/hdphoto" Target="../media/hdphoto15.wdp"/><Relationship Id="rId10" Type="http://schemas.openxmlformats.org/officeDocument/2006/relationships/image" Target="../media/image9.emf"/><Relationship Id="rId4" Type="http://schemas.openxmlformats.org/officeDocument/2006/relationships/image" Target="../media/image24.png"/><Relationship Id="rId9" Type="http://schemas.microsoft.com/office/2007/relationships/hdphoto" Target="../media/hdphoto17.wdp"/></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jpeg"/><Relationship Id="rId7" Type="http://schemas.microsoft.com/office/2007/relationships/hdphoto" Target="../media/hdphoto20.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9.wdp"/><Relationship Id="rId10" Type="http://schemas.openxmlformats.org/officeDocument/2006/relationships/image" Target="../media/image9.emf"/><Relationship Id="rId4" Type="http://schemas.openxmlformats.org/officeDocument/2006/relationships/image" Target="../media/image28.png"/><Relationship Id="rId9" Type="http://schemas.microsoft.com/office/2007/relationships/hdphoto" Target="../media/hdphoto21.wdp"/></Relationships>
</file>

<file path=ppt/slides/_rels/slide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19.jpeg"/><Relationship Id="rId7" Type="http://schemas.microsoft.com/office/2007/relationships/hdphoto" Target="../media/hdphoto23.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0698480" cy="7566659"/>
          </a:xfrm>
          <a:prstGeom prst="rect">
            <a:avLst/>
          </a:prstGeom>
        </p:spPr>
      </p:pic>
      <p:sp>
        <p:nvSpPr>
          <p:cNvPr id="3" name="TextBox 1"/>
          <p:cNvSpPr txBox="1"/>
          <p:nvPr/>
        </p:nvSpPr>
        <p:spPr>
          <a:xfrm>
            <a:off x="862298" y="2987145"/>
            <a:ext cx="8731358" cy="1594572"/>
          </a:xfrm>
          <a:prstGeom prst="rect">
            <a:avLst/>
          </a:prstGeom>
          <a:noFill/>
        </p:spPr>
        <p:txBody>
          <a:bodyPr wrap="square" lIns="0" tIns="0" rIns="0" bIns="0" rtlCol="0">
            <a:spAutoFit/>
          </a:bodyPr>
          <a:lstStyle/>
          <a:p>
            <a:pPr marL="0">
              <a:lnSpc>
                <a:spcPct val="100000"/>
              </a:lnSpc>
            </a:pPr>
            <a:r>
              <a:rPr lang="en-US" altLang="zh-CN" sz="5500" b="1" spc="104" dirty="0">
                <a:solidFill>
                  <a:srgbClr val="FEFEFE"/>
                </a:solidFill>
                <a:latin typeface="Times New Roman"/>
                <a:ea typeface="Times New Roman"/>
              </a:rPr>
              <a:t>Haciéndote</a:t>
            </a:r>
            <a:r>
              <a:rPr lang="en-US" altLang="zh-CN" sz="5500" b="1" spc="55" dirty="0">
                <a:solidFill>
                  <a:srgbClr val="FEFEFE"/>
                </a:solidFill>
                <a:latin typeface="Times New Roman"/>
                <a:cs typeface="Times New Roman"/>
              </a:rPr>
              <a:t> </a:t>
            </a:r>
            <a:r>
              <a:rPr lang="en-US" altLang="zh-CN" sz="5500" b="1" spc="89" dirty="0">
                <a:solidFill>
                  <a:srgbClr val="FEFEFE"/>
                </a:solidFill>
                <a:latin typeface="Times New Roman"/>
                <a:ea typeface="Times New Roman"/>
              </a:rPr>
              <a:t>la</a:t>
            </a:r>
            <a:r>
              <a:rPr lang="en-US" altLang="zh-CN" sz="5500" b="1" spc="55" dirty="0">
                <a:solidFill>
                  <a:srgbClr val="FEFEFE"/>
                </a:solidFill>
                <a:latin typeface="Times New Roman"/>
                <a:cs typeface="Times New Roman"/>
              </a:rPr>
              <a:t> </a:t>
            </a:r>
            <a:r>
              <a:rPr lang="en-US" altLang="zh-CN" sz="5500" b="1" spc="100" dirty="0">
                <a:solidFill>
                  <a:srgbClr val="FEFEFE"/>
                </a:solidFill>
                <a:latin typeface="Times New Roman"/>
                <a:ea typeface="Times New Roman"/>
              </a:rPr>
              <a:t>vida</a:t>
            </a:r>
            <a:r>
              <a:rPr lang="en-US" altLang="zh-CN" sz="5500" b="1" spc="55" dirty="0">
                <a:solidFill>
                  <a:srgbClr val="FEFEFE"/>
                </a:solidFill>
                <a:latin typeface="Times New Roman"/>
                <a:cs typeface="Times New Roman"/>
              </a:rPr>
              <a:t> </a:t>
            </a:r>
            <a:r>
              <a:rPr lang="en-US" altLang="zh-CN" sz="5500" b="1" spc="129" dirty="0">
                <a:solidFill>
                  <a:srgbClr val="FEFEFE"/>
                </a:solidFill>
                <a:latin typeface="Times New Roman"/>
                <a:ea typeface="Times New Roman"/>
              </a:rPr>
              <a:t>más</a:t>
            </a:r>
            <a:r>
              <a:rPr lang="en-US" altLang="zh-CN" sz="5500" b="1" spc="60" dirty="0">
                <a:solidFill>
                  <a:srgbClr val="FEFEFE"/>
                </a:solidFill>
                <a:latin typeface="Times New Roman"/>
                <a:cs typeface="Times New Roman"/>
              </a:rPr>
              <a:t> </a:t>
            </a:r>
            <a:r>
              <a:rPr lang="en-US" altLang="zh-CN" sz="5500" b="1" spc="80" dirty="0">
                <a:solidFill>
                  <a:srgbClr val="FEFEFE"/>
                </a:solidFill>
                <a:latin typeface="Times New Roman"/>
                <a:ea typeface="Times New Roman"/>
              </a:rPr>
              <a:t>fácil</a:t>
            </a:r>
          </a:p>
          <a:p>
            <a:pPr>
              <a:lnSpc>
                <a:spcPts val="1155"/>
              </a:lnSpc>
            </a:pPr>
            <a:endParaRPr lang="en-US" dirty="0"/>
          </a:p>
          <a:p>
            <a:pPr marL="75933" hangingPunct="0">
              <a:lnSpc>
                <a:spcPct val="100000"/>
              </a:lnSpc>
            </a:pPr>
            <a:r>
              <a:rPr lang="en-US" altLang="zh-CN" sz="2000" b="1" spc="125" dirty="0">
                <a:solidFill>
                  <a:srgbClr val="FEFEFE"/>
                </a:solidFill>
                <a:latin typeface="Times New Roman"/>
                <a:ea typeface="Times New Roman"/>
              </a:rPr>
              <a:t>SOLUCIONES</a:t>
            </a:r>
            <a:r>
              <a:rPr lang="en-US" altLang="zh-CN" sz="2000" b="1" spc="44" dirty="0">
                <a:solidFill>
                  <a:srgbClr val="FEFEFE"/>
                </a:solidFill>
                <a:latin typeface="Times New Roman"/>
                <a:cs typeface="Times New Roman"/>
              </a:rPr>
              <a:t> </a:t>
            </a:r>
            <a:r>
              <a:rPr lang="en-US" altLang="zh-CN" sz="2000" b="1" spc="129" dirty="0">
                <a:solidFill>
                  <a:srgbClr val="FEFEFE"/>
                </a:solidFill>
                <a:latin typeface="Times New Roman"/>
                <a:ea typeface="Times New Roman"/>
              </a:rPr>
              <a:t>PARA</a:t>
            </a:r>
            <a:r>
              <a:rPr lang="en-US" altLang="zh-CN" sz="2000" b="1" spc="50" dirty="0">
                <a:solidFill>
                  <a:srgbClr val="FEFEFE"/>
                </a:solidFill>
                <a:latin typeface="Times New Roman"/>
                <a:cs typeface="Times New Roman"/>
              </a:rPr>
              <a:t> </a:t>
            </a:r>
            <a:r>
              <a:rPr lang="en-US" altLang="zh-CN" sz="2000" b="1" spc="125" dirty="0">
                <a:solidFill>
                  <a:srgbClr val="FEFEFE"/>
                </a:solidFill>
                <a:latin typeface="Times New Roman"/>
                <a:ea typeface="Times New Roman"/>
              </a:rPr>
              <a:t>TRANSPORTAR,</a:t>
            </a:r>
            <a:r>
              <a:rPr lang="en-US" altLang="zh-CN" sz="2000" b="1" spc="44" dirty="0">
                <a:solidFill>
                  <a:srgbClr val="FEFEFE"/>
                </a:solidFill>
                <a:latin typeface="Times New Roman"/>
                <a:cs typeface="Times New Roman"/>
              </a:rPr>
              <a:t> </a:t>
            </a:r>
            <a:r>
              <a:rPr lang="en-US" altLang="zh-CN" sz="2000" b="1" spc="135" dirty="0">
                <a:solidFill>
                  <a:srgbClr val="FEFEFE"/>
                </a:solidFill>
                <a:latin typeface="Times New Roman"/>
                <a:ea typeface="Times New Roman"/>
              </a:rPr>
              <a:t>PROTEGER</a:t>
            </a:r>
            <a:r>
              <a:rPr lang="en-US" altLang="zh-CN" sz="2000" b="1" spc="50" dirty="0">
                <a:solidFill>
                  <a:srgbClr val="FEFEFE"/>
                </a:solidFill>
                <a:latin typeface="Times New Roman"/>
                <a:cs typeface="Times New Roman"/>
              </a:rPr>
              <a:t> </a:t>
            </a:r>
            <a:r>
              <a:rPr lang="en-US" altLang="zh-CN" sz="2000" b="1" spc="139" dirty="0">
                <a:solidFill>
                  <a:srgbClr val="FEFEFE"/>
                </a:solidFill>
                <a:latin typeface="Times New Roman"/>
                <a:ea typeface="Times New Roman"/>
              </a:rPr>
              <a:t>Y</a:t>
            </a:r>
            <a:r>
              <a:rPr lang="en-US" altLang="zh-CN" sz="2000" b="1" dirty="0">
                <a:solidFill>
                  <a:srgbClr val="FEFEFE"/>
                </a:solidFill>
                <a:latin typeface="Times New Roman"/>
                <a:cs typeface="Times New Roman"/>
              </a:rPr>
              <a:t> </a:t>
            </a:r>
            <a:br/>
            <a:r>
              <a:rPr lang="en-US" altLang="zh-CN" sz="2000" b="1" spc="145" dirty="0">
                <a:solidFill>
                  <a:srgbClr val="FEFEFE"/>
                </a:solidFill>
                <a:latin typeface="Times New Roman"/>
                <a:ea typeface="Times New Roman"/>
              </a:rPr>
              <a:t>CONECTAR</a:t>
            </a:r>
            <a:r>
              <a:rPr lang="en-US" altLang="zh-CN" sz="2000" b="1" spc="50" dirty="0">
                <a:solidFill>
                  <a:srgbClr val="FEFEFE"/>
                </a:solidFill>
                <a:latin typeface="Times New Roman"/>
                <a:cs typeface="Times New Roman"/>
              </a:rPr>
              <a:t> </a:t>
            </a:r>
            <a:r>
              <a:rPr lang="en-US" altLang="zh-CN" sz="2000" b="1" spc="139" dirty="0">
                <a:solidFill>
                  <a:srgbClr val="FEFEFE"/>
                </a:solidFill>
                <a:latin typeface="Times New Roman"/>
                <a:ea typeface="Times New Roman"/>
              </a:rPr>
              <a:t>TUS</a:t>
            </a:r>
            <a:r>
              <a:rPr lang="en-US" altLang="zh-CN" sz="2000" b="1" spc="55" dirty="0">
                <a:solidFill>
                  <a:srgbClr val="FEFEFE"/>
                </a:solidFill>
                <a:latin typeface="Times New Roman"/>
                <a:cs typeface="Times New Roman"/>
              </a:rPr>
              <a:t> </a:t>
            </a:r>
            <a:r>
              <a:rPr lang="en-US" altLang="zh-CN" sz="2000" b="1" spc="120" dirty="0">
                <a:solidFill>
                  <a:srgbClr val="FEFEFE"/>
                </a:solidFill>
                <a:latin typeface="Times New Roman"/>
                <a:ea typeface="Times New Roman"/>
              </a:rPr>
              <a:t>DISPOSITIVOS</a:t>
            </a:r>
            <a:r>
              <a:rPr lang="en-US" altLang="zh-CN" sz="2000" b="1" spc="50" dirty="0">
                <a:solidFill>
                  <a:srgbClr val="FEFEFE"/>
                </a:solidFill>
                <a:latin typeface="Times New Roman"/>
                <a:cs typeface="Times New Roman"/>
              </a:rPr>
              <a:t> </a:t>
            </a:r>
            <a:r>
              <a:rPr lang="en-US" altLang="zh-CN" sz="2000" b="1" spc="145" dirty="0">
                <a:solidFill>
                  <a:srgbClr val="FEFEFE"/>
                </a:solidFill>
                <a:latin typeface="Times New Roman"/>
                <a:ea typeface="Times New Roman"/>
              </a:rPr>
              <a:t>TECNOLÓGICOS</a:t>
            </a:r>
          </a:p>
        </p:txBody>
      </p:sp>
      <p:sp>
        <p:nvSpPr>
          <p:cNvPr id="5" name="Rectángulo 4">
            <a:extLst>
              <a:ext uri="{FF2B5EF4-FFF2-40B4-BE49-F238E27FC236}">
                <a16:creationId xmlns:a16="http://schemas.microsoft.com/office/drawing/2014/main" id="{7C511564-AF79-9931-6150-5DFD335FCB4B}"/>
              </a:ext>
            </a:extLst>
          </p:cNvPr>
          <p:cNvSpPr/>
          <p:nvPr/>
        </p:nvSpPr>
        <p:spPr>
          <a:xfrm>
            <a:off x="6668" y="-6983"/>
            <a:ext cx="10691812" cy="7566658"/>
          </a:xfrm>
          <a:prstGeom prst="rect">
            <a:avLst/>
          </a:prstGeom>
          <a:solidFill>
            <a:schemeClr val="bg1">
              <a:alpha val="7096"/>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pic>
        <p:nvPicPr>
          <p:cNvPr id="6" name="Imagen 5">
            <a:extLst>
              <a:ext uri="{FF2B5EF4-FFF2-40B4-BE49-F238E27FC236}">
                <a16:creationId xmlns:a16="http://schemas.microsoft.com/office/drawing/2014/main" id="{50EDE666-AD79-7671-CC8C-2110D230A003}"/>
              </a:ext>
            </a:extLst>
          </p:cNvPr>
          <p:cNvPicPr>
            <a:picLocks noChangeAspect="1"/>
          </p:cNvPicPr>
          <p:nvPr/>
        </p:nvPicPr>
        <p:blipFill>
          <a:blip r:embed="rId4"/>
          <a:stretch>
            <a:fillRect/>
          </a:stretch>
        </p:blipFill>
        <p:spPr>
          <a:xfrm>
            <a:off x="3428993" y="-989157"/>
            <a:ext cx="3595302" cy="3595302"/>
          </a:xfrm>
          <a:prstGeom prst="rect">
            <a:avLst/>
          </a:prstGeom>
        </p:spPr>
      </p:pic>
      <p:sp>
        <p:nvSpPr>
          <p:cNvPr id="7" name="Rectángulo 6">
            <a:extLst>
              <a:ext uri="{FF2B5EF4-FFF2-40B4-BE49-F238E27FC236}">
                <a16:creationId xmlns:a16="http://schemas.microsoft.com/office/drawing/2014/main" id="{847D6A41-9FFA-D106-EA04-8899A875DBBB}"/>
              </a:ext>
            </a:extLst>
          </p:cNvPr>
          <p:cNvSpPr/>
          <p:nvPr/>
        </p:nvSpPr>
        <p:spPr>
          <a:xfrm>
            <a:off x="862298" y="1324814"/>
            <a:ext cx="3502048" cy="523220"/>
          </a:xfrm>
          <a:prstGeom prst="rect">
            <a:avLst/>
          </a:prstGeom>
          <a:noFill/>
        </p:spPr>
        <p:txBody>
          <a:bodyPr wrap="none" lIns="91440" tIns="45720" rIns="91440" bIns="45720">
            <a:spAutoFit/>
          </a:bodyPr>
          <a:lstStyle/>
          <a:p>
            <a:pPr algn="ctr"/>
            <a:r>
              <a:rPr lang="es-MX" sz="2800" dirty="0">
                <a:ln w="0"/>
                <a:solidFill>
                  <a:schemeClr val="bg1"/>
                </a:solidFill>
                <a:effectLst>
                  <a:outerShdw blurRad="38100" dist="19050" dir="2700000" algn="tl" rotWithShape="0">
                    <a:schemeClr val="dk1">
                      <a:alpha val="40000"/>
                    </a:schemeClr>
                  </a:outerShdw>
                </a:effectLst>
              </a:rPr>
              <a:t>DISTRIBUIDOR OFICIAL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9"/>
          <p:cNvPicPr>
            <a:picLocks noChangeAspect="1"/>
          </p:cNvPicPr>
          <p:nvPr/>
        </p:nvPicPr>
        <p:blipFill>
          <a:blip r:embed="rId2"/>
          <a:stretch>
            <a:fillRect/>
          </a:stretch>
        </p:blipFill>
        <p:spPr>
          <a:xfrm>
            <a:off x="2590800" y="2240280"/>
            <a:ext cx="1516380" cy="1508760"/>
          </a:xfrm>
          <a:prstGeom prst="rect">
            <a:avLst/>
          </a:prstGeom>
        </p:spPr>
      </p:pic>
      <p:sp>
        <p:nvSpPr>
          <p:cNvPr id="2" name="Freeform 79"/>
          <p:cNvSpPr/>
          <p:nvPr/>
        </p:nvSpPr>
        <p:spPr>
          <a:xfrm>
            <a:off x="428625" y="6969125"/>
            <a:ext cx="9820275" cy="3175"/>
          </a:xfrm>
          <a:custGeom>
            <a:avLst/>
            <a:gdLst>
              <a:gd name="connsiteX0" fmla="*/ 4481 w 9820275"/>
              <a:gd name="connsiteY0" fmla="*/ 3877 h 3175"/>
              <a:gd name="connsiteX1" fmla="*/ 9832478 w 9820275"/>
              <a:gd name="connsiteY1" fmla="*/ 3877 h 3175"/>
            </a:gdLst>
            <a:ahLst/>
            <a:cxnLst>
              <a:cxn ang="0">
                <a:pos x="connsiteX0" y="connsiteY0"/>
              </a:cxn>
              <a:cxn ang="0">
                <a:pos x="connsiteX1" y="connsiteY1"/>
              </a:cxn>
            </a:cxnLst>
            <a:rect l="l" t="t" r="r" b="b"/>
            <a:pathLst>
              <a:path w="9820275" h="3175">
                <a:moveTo>
                  <a:pt x="4481" y="3877"/>
                </a:moveTo>
                <a:lnTo>
                  <a:pt x="9832478" y="3877"/>
                </a:lnTo>
              </a:path>
            </a:pathLst>
          </a:custGeom>
          <a:ln w="6350">
            <a:solidFill>
              <a:srgbClr val="BAB6B8">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Freeform 80"/>
          <p:cNvSpPr/>
          <p:nvPr/>
        </p:nvSpPr>
        <p:spPr>
          <a:xfrm>
            <a:off x="0" y="6973011"/>
            <a:ext cx="289115" cy="586993"/>
          </a:xfrm>
          <a:custGeom>
            <a:avLst/>
            <a:gdLst>
              <a:gd name="connsiteX0" fmla="*/ 0 w 289115"/>
              <a:gd name="connsiteY0" fmla="*/ 586993 h 586993"/>
              <a:gd name="connsiteX1" fmla="*/ 289115 w 289115"/>
              <a:gd name="connsiteY1" fmla="*/ 586993 h 586993"/>
              <a:gd name="connsiteX2" fmla="*/ 289115 w 289115"/>
              <a:gd name="connsiteY2" fmla="*/ 0 h 586993"/>
              <a:gd name="connsiteX3" fmla="*/ 0 w 289115"/>
              <a:gd name="connsiteY3" fmla="*/ 0 h 586993"/>
              <a:gd name="connsiteX4" fmla="*/ 0 w 289115"/>
              <a:gd name="connsiteY4" fmla="*/ 586993 h 58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15" h="586993">
                <a:moveTo>
                  <a:pt x="0" y="586993"/>
                </a:moveTo>
                <a:lnTo>
                  <a:pt x="289115" y="586993"/>
                </a:lnTo>
                <a:lnTo>
                  <a:pt x="289115" y="0"/>
                </a:lnTo>
                <a:lnTo>
                  <a:pt x="0" y="0"/>
                </a:lnTo>
                <a:lnTo>
                  <a:pt x="0" y="586993"/>
                </a:lnTo>
                <a:close/>
              </a:path>
            </a:pathLst>
          </a:custGeom>
          <a:solidFill>
            <a:srgbClr val="552576">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2" name="Picture 82"/>
          <p:cNvPicPr>
            <a:picLocks noChangeAspect="1"/>
          </p:cNvPicPr>
          <p:nvPr/>
        </p:nvPicPr>
        <p:blipFill>
          <a:blip r:embed="rId3"/>
          <a:stretch>
            <a:fillRect/>
          </a:stretch>
        </p:blipFill>
        <p:spPr>
          <a:xfrm>
            <a:off x="411480" y="4541520"/>
            <a:ext cx="9867900" cy="2194560"/>
          </a:xfrm>
          <a:prstGeom prst="rect">
            <a:avLst/>
          </a:prstGeom>
        </p:spPr>
      </p:pic>
      <p:sp>
        <p:nvSpPr>
          <p:cNvPr id="3" name="Freeform 82"/>
          <p:cNvSpPr/>
          <p:nvPr/>
        </p:nvSpPr>
        <p:spPr>
          <a:xfrm>
            <a:off x="4603750" y="2241550"/>
            <a:ext cx="1466850" cy="1479550"/>
          </a:xfrm>
          <a:custGeom>
            <a:avLst/>
            <a:gdLst>
              <a:gd name="connsiteX0" fmla="*/ 743362 w 1466850"/>
              <a:gd name="connsiteY0" fmla="*/ 1486703 h 1479550"/>
              <a:gd name="connsiteX1" fmla="*/ 1478984 w 1466850"/>
              <a:gd name="connsiteY1" fmla="*/ 751081 h 1479550"/>
              <a:gd name="connsiteX2" fmla="*/ 743362 w 1466850"/>
              <a:gd name="connsiteY2" fmla="*/ 15447 h 1479550"/>
              <a:gd name="connsiteX3" fmla="*/ 7740 w 1466850"/>
              <a:gd name="connsiteY3" fmla="*/ 751081 h 1479550"/>
              <a:gd name="connsiteX4" fmla="*/ 743362 w 1466850"/>
              <a:gd name="connsiteY4" fmla="*/ 1486703 h 147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0" h="1479550">
                <a:moveTo>
                  <a:pt x="743362" y="1486703"/>
                </a:moveTo>
                <a:cubicBezTo>
                  <a:pt x="1149623" y="1486703"/>
                  <a:pt x="1478984" y="1157354"/>
                  <a:pt x="1478984" y="751081"/>
                </a:cubicBezTo>
                <a:cubicBezTo>
                  <a:pt x="1478984" y="344796"/>
                  <a:pt x="1149623" y="15447"/>
                  <a:pt x="743362" y="15447"/>
                </a:cubicBezTo>
                <a:cubicBezTo>
                  <a:pt x="337077" y="15447"/>
                  <a:pt x="7740" y="344796"/>
                  <a:pt x="7740" y="751081"/>
                </a:cubicBezTo>
                <a:cubicBezTo>
                  <a:pt x="7740" y="1157354"/>
                  <a:pt x="337077" y="1486703"/>
                  <a:pt x="743362" y="1486703"/>
                </a:cubicBezTo>
                <a:close/>
              </a:path>
            </a:pathLst>
          </a:custGeom>
          <a:solidFill>
            <a:srgbClr val="8CAC24">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4" name="Picture 84"/>
          <p:cNvPicPr>
            <a:picLocks noChangeAspect="1"/>
          </p:cNvPicPr>
          <p:nvPr/>
        </p:nvPicPr>
        <p:blipFill>
          <a:blip r:embed="rId4"/>
          <a:stretch>
            <a:fillRect/>
          </a:stretch>
        </p:blipFill>
        <p:spPr>
          <a:xfrm>
            <a:off x="4998720" y="2461260"/>
            <a:ext cx="678180" cy="1059180"/>
          </a:xfrm>
          <a:prstGeom prst="rect">
            <a:avLst/>
          </a:prstGeom>
        </p:spPr>
      </p:pic>
      <p:sp>
        <p:nvSpPr>
          <p:cNvPr id="4" name="Freeform 84"/>
          <p:cNvSpPr/>
          <p:nvPr/>
        </p:nvSpPr>
        <p:spPr>
          <a:xfrm>
            <a:off x="603250" y="2241550"/>
            <a:ext cx="1479550" cy="1479550"/>
          </a:xfrm>
          <a:custGeom>
            <a:avLst/>
            <a:gdLst>
              <a:gd name="connsiteX0" fmla="*/ 745483 w 1479550"/>
              <a:gd name="connsiteY0" fmla="*/ 1486703 h 1479550"/>
              <a:gd name="connsiteX1" fmla="*/ 1481105 w 1479550"/>
              <a:gd name="connsiteY1" fmla="*/ 751081 h 1479550"/>
              <a:gd name="connsiteX2" fmla="*/ 745483 w 1479550"/>
              <a:gd name="connsiteY2" fmla="*/ 15447 h 1479550"/>
              <a:gd name="connsiteX3" fmla="*/ 9861 w 1479550"/>
              <a:gd name="connsiteY3" fmla="*/ 751081 h 1479550"/>
              <a:gd name="connsiteX4" fmla="*/ 745483 w 1479550"/>
              <a:gd name="connsiteY4" fmla="*/ 1486703 h 147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550" h="1479550">
                <a:moveTo>
                  <a:pt x="745483" y="1486703"/>
                </a:moveTo>
                <a:cubicBezTo>
                  <a:pt x="1151756" y="1486703"/>
                  <a:pt x="1481105" y="1157354"/>
                  <a:pt x="1481105" y="751081"/>
                </a:cubicBezTo>
                <a:cubicBezTo>
                  <a:pt x="1481105" y="344796"/>
                  <a:pt x="1151756" y="15447"/>
                  <a:pt x="745483" y="15447"/>
                </a:cubicBezTo>
                <a:cubicBezTo>
                  <a:pt x="339197" y="15447"/>
                  <a:pt x="9861" y="344796"/>
                  <a:pt x="9861" y="751081"/>
                </a:cubicBezTo>
                <a:cubicBezTo>
                  <a:pt x="9861" y="1157354"/>
                  <a:pt x="339197" y="1486703"/>
                  <a:pt x="745483" y="1486703"/>
                </a:cubicBezTo>
                <a:close/>
              </a:path>
            </a:pathLst>
          </a:custGeom>
          <a:solidFill>
            <a:srgbClr val="8CAC24">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6" name="Picture 86"/>
          <p:cNvPicPr>
            <a:picLocks noChangeAspect="1"/>
          </p:cNvPicPr>
          <p:nvPr/>
        </p:nvPicPr>
        <p:blipFill>
          <a:blip r:embed="rId5"/>
          <a:stretch>
            <a:fillRect/>
          </a:stretch>
        </p:blipFill>
        <p:spPr>
          <a:xfrm>
            <a:off x="922019" y="2484120"/>
            <a:ext cx="388620" cy="1013460"/>
          </a:xfrm>
          <a:prstGeom prst="rect">
            <a:avLst/>
          </a:prstGeom>
        </p:spPr>
      </p:pic>
      <p:pic>
        <p:nvPicPr>
          <p:cNvPr id="87" name="Picture 87"/>
          <p:cNvPicPr>
            <a:picLocks noChangeAspect="1"/>
          </p:cNvPicPr>
          <p:nvPr/>
        </p:nvPicPr>
        <p:blipFill>
          <a:blip r:embed="rId6"/>
          <a:stretch>
            <a:fillRect/>
          </a:stretch>
        </p:blipFill>
        <p:spPr>
          <a:xfrm>
            <a:off x="1379220" y="2484120"/>
            <a:ext cx="388620" cy="1013460"/>
          </a:xfrm>
          <a:prstGeom prst="rect">
            <a:avLst/>
          </a:prstGeom>
        </p:spPr>
      </p:pic>
      <p:sp>
        <p:nvSpPr>
          <p:cNvPr id="5" name="Freeform 87"/>
          <p:cNvSpPr/>
          <p:nvPr/>
        </p:nvSpPr>
        <p:spPr>
          <a:xfrm>
            <a:off x="6597650" y="2241550"/>
            <a:ext cx="1479550" cy="1479550"/>
          </a:xfrm>
          <a:custGeom>
            <a:avLst/>
            <a:gdLst>
              <a:gd name="connsiteX0" fmla="*/ 748645 w 1479550"/>
              <a:gd name="connsiteY0" fmla="*/ 1486703 h 1479550"/>
              <a:gd name="connsiteX1" fmla="*/ 1484268 w 1479550"/>
              <a:gd name="connsiteY1" fmla="*/ 751081 h 1479550"/>
              <a:gd name="connsiteX2" fmla="*/ 748645 w 1479550"/>
              <a:gd name="connsiteY2" fmla="*/ 15447 h 1479550"/>
              <a:gd name="connsiteX3" fmla="*/ 13024 w 1479550"/>
              <a:gd name="connsiteY3" fmla="*/ 751081 h 1479550"/>
              <a:gd name="connsiteX4" fmla="*/ 748645 w 1479550"/>
              <a:gd name="connsiteY4" fmla="*/ 1486703 h 147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550" h="1479550">
                <a:moveTo>
                  <a:pt x="748645" y="1486703"/>
                </a:moveTo>
                <a:cubicBezTo>
                  <a:pt x="1154919" y="1486703"/>
                  <a:pt x="1484268" y="1157354"/>
                  <a:pt x="1484268" y="751081"/>
                </a:cubicBezTo>
                <a:cubicBezTo>
                  <a:pt x="1484268" y="344796"/>
                  <a:pt x="1154919" y="15447"/>
                  <a:pt x="748645" y="15447"/>
                </a:cubicBezTo>
                <a:cubicBezTo>
                  <a:pt x="342372" y="15447"/>
                  <a:pt x="13024" y="344796"/>
                  <a:pt x="13024" y="751081"/>
                </a:cubicBezTo>
                <a:cubicBezTo>
                  <a:pt x="13024" y="1157354"/>
                  <a:pt x="342372" y="1486703"/>
                  <a:pt x="748645" y="1486703"/>
                </a:cubicBezTo>
                <a:close/>
              </a:path>
            </a:pathLst>
          </a:custGeom>
          <a:solidFill>
            <a:srgbClr val="8CAC24">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9" name="Picture 89"/>
          <p:cNvPicPr>
            <a:picLocks noChangeAspect="1"/>
          </p:cNvPicPr>
          <p:nvPr/>
        </p:nvPicPr>
        <p:blipFill>
          <a:blip r:embed="rId7"/>
          <a:stretch>
            <a:fillRect/>
          </a:stretch>
        </p:blipFill>
        <p:spPr>
          <a:xfrm>
            <a:off x="6880859" y="2537460"/>
            <a:ext cx="922019" cy="891540"/>
          </a:xfrm>
          <a:prstGeom prst="rect">
            <a:avLst/>
          </a:prstGeom>
        </p:spPr>
      </p:pic>
      <p:sp>
        <p:nvSpPr>
          <p:cNvPr id="6" name="Freeform 89"/>
          <p:cNvSpPr/>
          <p:nvPr/>
        </p:nvSpPr>
        <p:spPr>
          <a:xfrm>
            <a:off x="8591550" y="2241550"/>
            <a:ext cx="1479550" cy="1479550"/>
          </a:xfrm>
          <a:custGeom>
            <a:avLst/>
            <a:gdLst>
              <a:gd name="connsiteX0" fmla="*/ 753930 w 1479550"/>
              <a:gd name="connsiteY0" fmla="*/ 1486703 h 1479550"/>
              <a:gd name="connsiteX1" fmla="*/ 1489553 w 1479550"/>
              <a:gd name="connsiteY1" fmla="*/ 751081 h 1479550"/>
              <a:gd name="connsiteX2" fmla="*/ 753930 w 1479550"/>
              <a:gd name="connsiteY2" fmla="*/ 15447 h 1479550"/>
              <a:gd name="connsiteX3" fmla="*/ 18308 w 1479550"/>
              <a:gd name="connsiteY3" fmla="*/ 751081 h 1479550"/>
              <a:gd name="connsiteX4" fmla="*/ 753930 w 1479550"/>
              <a:gd name="connsiteY4" fmla="*/ 1486703 h 147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550" h="1479550">
                <a:moveTo>
                  <a:pt x="753930" y="1486703"/>
                </a:moveTo>
                <a:cubicBezTo>
                  <a:pt x="1160204" y="1486703"/>
                  <a:pt x="1489553" y="1157354"/>
                  <a:pt x="1489553" y="751081"/>
                </a:cubicBezTo>
                <a:cubicBezTo>
                  <a:pt x="1489553" y="344796"/>
                  <a:pt x="1160204" y="15447"/>
                  <a:pt x="753930" y="15447"/>
                </a:cubicBezTo>
                <a:cubicBezTo>
                  <a:pt x="347645" y="15447"/>
                  <a:pt x="18308" y="344796"/>
                  <a:pt x="18308" y="751081"/>
                </a:cubicBezTo>
                <a:cubicBezTo>
                  <a:pt x="18308" y="1157354"/>
                  <a:pt x="347645" y="1486703"/>
                  <a:pt x="753930" y="1486703"/>
                </a:cubicBezTo>
                <a:close/>
              </a:path>
            </a:pathLst>
          </a:custGeom>
          <a:solidFill>
            <a:srgbClr val="552576">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1" name="Picture 91"/>
          <p:cNvPicPr>
            <a:picLocks noChangeAspect="1"/>
          </p:cNvPicPr>
          <p:nvPr/>
        </p:nvPicPr>
        <p:blipFill>
          <a:blip r:embed="rId8"/>
          <a:stretch>
            <a:fillRect/>
          </a:stretch>
        </p:blipFill>
        <p:spPr>
          <a:xfrm>
            <a:off x="8739887" y="3089234"/>
            <a:ext cx="906780" cy="1043940"/>
          </a:xfrm>
          <a:prstGeom prst="rect">
            <a:avLst/>
          </a:prstGeom>
        </p:spPr>
      </p:pic>
      <p:sp>
        <p:nvSpPr>
          <p:cNvPr id="7" name="Freeform 91"/>
          <p:cNvSpPr/>
          <p:nvPr/>
        </p:nvSpPr>
        <p:spPr>
          <a:xfrm>
            <a:off x="2152650" y="2813050"/>
            <a:ext cx="349250" cy="349250"/>
          </a:xfrm>
          <a:custGeom>
            <a:avLst/>
            <a:gdLst>
              <a:gd name="connsiteX0" fmla="*/ 189400 w 349250"/>
              <a:gd name="connsiteY0" fmla="*/ 351626 h 349250"/>
              <a:gd name="connsiteX1" fmla="*/ 361459 w 349250"/>
              <a:gd name="connsiteY1" fmla="*/ 179579 h 349250"/>
              <a:gd name="connsiteX2" fmla="*/ 189400 w 349250"/>
              <a:gd name="connsiteY2" fmla="*/ 7532 h 349250"/>
              <a:gd name="connsiteX3" fmla="*/ 17353 w 349250"/>
              <a:gd name="connsiteY3" fmla="*/ 179579 h 349250"/>
              <a:gd name="connsiteX4" fmla="*/ 189400 w 349250"/>
              <a:gd name="connsiteY4" fmla="*/ 351626 h 34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 h="349250">
                <a:moveTo>
                  <a:pt x="189400" y="351626"/>
                </a:moveTo>
                <a:cubicBezTo>
                  <a:pt x="284421" y="351626"/>
                  <a:pt x="361459" y="274600"/>
                  <a:pt x="361459" y="179579"/>
                </a:cubicBezTo>
                <a:cubicBezTo>
                  <a:pt x="361459" y="84558"/>
                  <a:pt x="284421" y="7532"/>
                  <a:pt x="189400" y="7532"/>
                </a:cubicBezTo>
                <a:cubicBezTo>
                  <a:pt x="94391" y="7532"/>
                  <a:pt x="17353" y="84558"/>
                  <a:pt x="17353" y="179579"/>
                </a:cubicBezTo>
                <a:cubicBezTo>
                  <a:pt x="17353" y="274600"/>
                  <a:pt x="94391" y="351626"/>
                  <a:pt x="189400" y="351626"/>
                </a:cubicBezTo>
                <a:close/>
              </a:path>
            </a:pathLst>
          </a:custGeom>
          <a:solidFill>
            <a:srgbClr val="552576">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Freeform 92"/>
          <p:cNvSpPr/>
          <p:nvPr/>
        </p:nvSpPr>
        <p:spPr>
          <a:xfrm>
            <a:off x="2228850" y="2889250"/>
            <a:ext cx="222250" cy="184150"/>
          </a:xfrm>
          <a:custGeom>
            <a:avLst/>
            <a:gdLst>
              <a:gd name="connsiteX0" fmla="*/ 14949 w 222250"/>
              <a:gd name="connsiteY0" fmla="*/ 189738 h 184150"/>
              <a:gd name="connsiteX1" fmla="*/ 58687 w 222250"/>
              <a:gd name="connsiteY1" fmla="*/ 101854 h 184150"/>
              <a:gd name="connsiteX2" fmla="*/ 14949 w 222250"/>
              <a:gd name="connsiteY2" fmla="*/ 13970 h 184150"/>
              <a:gd name="connsiteX3" fmla="*/ 234456 w 222250"/>
              <a:gd name="connsiteY3" fmla="*/ 101854 h 184150"/>
              <a:gd name="connsiteX4" fmla="*/ 14949 w 222250"/>
              <a:gd name="connsiteY4" fmla="*/ 189738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0" h="184150">
                <a:moveTo>
                  <a:pt x="14949" y="189738"/>
                </a:moveTo>
                <a:lnTo>
                  <a:pt x="58687" y="101854"/>
                </a:lnTo>
                <a:lnTo>
                  <a:pt x="14949" y="13970"/>
                </a:lnTo>
                <a:lnTo>
                  <a:pt x="234456" y="101854"/>
                </a:lnTo>
                <a:lnTo>
                  <a:pt x="14949" y="18973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Freeform 93"/>
          <p:cNvSpPr/>
          <p:nvPr/>
        </p:nvSpPr>
        <p:spPr>
          <a:xfrm>
            <a:off x="4159250" y="2813050"/>
            <a:ext cx="349250" cy="349250"/>
          </a:xfrm>
          <a:custGeom>
            <a:avLst/>
            <a:gdLst>
              <a:gd name="connsiteX0" fmla="*/ 189475 w 349250"/>
              <a:gd name="connsiteY0" fmla="*/ 351626 h 349250"/>
              <a:gd name="connsiteX1" fmla="*/ 361522 w 349250"/>
              <a:gd name="connsiteY1" fmla="*/ 179579 h 349250"/>
              <a:gd name="connsiteX2" fmla="*/ 189475 w 349250"/>
              <a:gd name="connsiteY2" fmla="*/ 7532 h 349250"/>
              <a:gd name="connsiteX3" fmla="*/ 17428 w 349250"/>
              <a:gd name="connsiteY3" fmla="*/ 179579 h 349250"/>
              <a:gd name="connsiteX4" fmla="*/ 189475 w 349250"/>
              <a:gd name="connsiteY4" fmla="*/ 351626 h 34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 h="349250">
                <a:moveTo>
                  <a:pt x="189475" y="351626"/>
                </a:moveTo>
                <a:cubicBezTo>
                  <a:pt x="284496" y="351626"/>
                  <a:pt x="361522" y="274600"/>
                  <a:pt x="361522" y="179579"/>
                </a:cubicBezTo>
                <a:cubicBezTo>
                  <a:pt x="361522" y="84558"/>
                  <a:pt x="284496" y="7532"/>
                  <a:pt x="189475" y="7532"/>
                </a:cubicBezTo>
                <a:cubicBezTo>
                  <a:pt x="94453" y="7532"/>
                  <a:pt x="17428" y="84558"/>
                  <a:pt x="17428" y="179579"/>
                </a:cubicBezTo>
                <a:cubicBezTo>
                  <a:pt x="17428" y="274600"/>
                  <a:pt x="94453" y="351626"/>
                  <a:pt x="189475" y="351626"/>
                </a:cubicBezTo>
                <a:close/>
              </a:path>
            </a:pathLst>
          </a:custGeom>
          <a:solidFill>
            <a:srgbClr val="552576">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Freeform 94"/>
          <p:cNvSpPr/>
          <p:nvPr/>
        </p:nvSpPr>
        <p:spPr>
          <a:xfrm>
            <a:off x="4235450" y="2889250"/>
            <a:ext cx="222250" cy="184150"/>
          </a:xfrm>
          <a:custGeom>
            <a:avLst/>
            <a:gdLst>
              <a:gd name="connsiteX0" fmla="*/ 15009 w 222250"/>
              <a:gd name="connsiteY0" fmla="*/ 189738 h 184150"/>
              <a:gd name="connsiteX1" fmla="*/ 58761 w 222250"/>
              <a:gd name="connsiteY1" fmla="*/ 101854 h 184150"/>
              <a:gd name="connsiteX2" fmla="*/ 15009 w 222250"/>
              <a:gd name="connsiteY2" fmla="*/ 13970 h 184150"/>
              <a:gd name="connsiteX3" fmla="*/ 234529 w 222250"/>
              <a:gd name="connsiteY3" fmla="*/ 101854 h 184150"/>
              <a:gd name="connsiteX4" fmla="*/ 15009 w 222250"/>
              <a:gd name="connsiteY4" fmla="*/ 189738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0" h="184150">
                <a:moveTo>
                  <a:pt x="15009" y="189738"/>
                </a:moveTo>
                <a:lnTo>
                  <a:pt x="58761" y="101854"/>
                </a:lnTo>
                <a:lnTo>
                  <a:pt x="15009" y="13970"/>
                </a:lnTo>
                <a:lnTo>
                  <a:pt x="234529" y="101854"/>
                </a:lnTo>
                <a:lnTo>
                  <a:pt x="15009" y="18973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Freeform 95"/>
          <p:cNvSpPr/>
          <p:nvPr/>
        </p:nvSpPr>
        <p:spPr>
          <a:xfrm>
            <a:off x="6165850" y="2813050"/>
            <a:ext cx="349250" cy="349250"/>
          </a:xfrm>
          <a:custGeom>
            <a:avLst/>
            <a:gdLst>
              <a:gd name="connsiteX0" fmla="*/ 180359 w 349250"/>
              <a:gd name="connsiteY0" fmla="*/ 351626 h 349250"/>
              <a:gd name="connsiteX1" fmla="*/ 352406 w 349250"/>
              <a:gd name="connsiteY1" fmla="*/ 179579 h 349250"/>
              <a:gd name="connsiteX2" fmla="*/ 180359 w 349250"/>
              <a:gd name="connsiteY2" fmla="*/ 7532 h 349250"/>
              <a:gd name="connsiteX3" fmla="*/ 8299 w 349250"/>
              <a:gd name="connsiteY3" fmla="*/ 179579 h 349250"/>
              <a:gd name="connsiteX4" fmla="*/ 180359 w 349250"/>
              <a:gd name="connsiteY4" fmla="*/ 351626 h 34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 h="349250">
                <a:moveTo>
                  <a:pt x="180359" y="351626"/>
                </a:moveTo>
                <a:cubicBezTo>
                  <a:pt x="275367" y="351626"/>
                  <a:pt x="352406" y="274600"/>
                  <a:pt x="352406" y="179579"/>
                </a:cubicBezTo>
                <a:cubicBezTo>
                  <a:pt x="352406" y="84558"/>
                  <a:pt x="275367" y="7532"/>
                  <a:pt x="180359" y="7532"/>
                </a:cubicBezTo>
                <a:cubicBezTo>
                  <a:pt x="85337" y="7532"/>
                  <a:pt x="8299" y="84558"/>
                  <a:pt x="8299" y="179579"/>
                </a:cubicBezTo>
                <a:cubicBezTo>
                  <a:pt x="8299" y="274600"/>
                  <a:pt x="85337" y="351626"/>
                  <a:pt x="180359" y="351626"/>
                </a:cubicBezTo>
                <a:close/>
              </a:path>
            </a:pathLst>
          </a:custGeom>
          <a:solidFill>
            <a:srgbClr val="552576">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Freeform 96"/>
          <p:cNvSpPr/>
          <p:nvPr/>
        </p:nvSpPr>
        <p:spPr>
          <a:xfrm>
            <a:off x="6229350" y="2889250"/>
            <a:ext cx="234950" cy="184150"/>
          </a:xfrm>
          <a:custGeom>
            <a:avLst/>
            <a:gdLst>
              <a:gd name="connsiteX0" fmla="*/ 18595 w 234950"/>
              <a:gd name="connsiteY0" fmla="*/ 189738 h 184150"/>
              <a:gd name="connsiteX1" fmla="*/ 62334 w 234950"/>
              <a:gd name="connsiteY1" fmla="*/ 101854 h 184150"/>
              <a:gd name="connsiteX2" fmla="*/ 18595 w 234950"/>
              <a:gd name="connsiteY2" fmla="*/ 13970 h 184150"/>
              <a:gd name="connsiteX3" fmla="*/ 238102 w 234950"/>
              <a:gd name="connsiteY3" fmla="*/ 101854 h 184150"/>
              <a:gd name="connsiteX4" fmla="*/ 18595 w 234950"/>
              <a:gd name="connsiteY4" fmla="*/ 189738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50" h="184150">
                <a:moveTo>
                  <a:pt x="18595" y="189738"/>
                </a:moveTo>
                <a:lnTo>
                  <a:pt x="62334" y="101854"/>
                </a:lnTo>
                <a:lnTo>
                  <a:pt x="18595" y="13970"/>
                </a:lnTo>
                <a:lnTo>
                  <a:pt x="238102" y="101854"/>
                </a:lnTo>
                <a:lnTo>
                  <a:pt x="18595" y="18973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Freeform 97"/>
          <p:cNvSpPr/>
          <p:nvPr/>
        </p:nvSpPr>
        <p:spPr>
          <a:xfrm>
            <a:off x="8159750" y="2813050"/>
            <a:ext cx="349250" cy="349250"/>
          </a:xfrm>
          <a:custGeom>
            <a:avLst/>
            <a:gdLst>
              <a:gd name="connsiteX0" fmla="*/ 183893 w 349250"/>
              <a:gd name="connsiteY0" fmla="*/ 351626 h 349250"/>
              <a:gd name="connsiteX1" fmla="*/ 355940 w 349250"/>
              <a:gd name="connsiteY1" fmla="*/ 179579 h 349250"/>
              <a:gd name="connsiteX2" fmla="*/ 183893 w 349250"/>
              <a:gd name="connsiteY2" fmla="*/ 7532 h 349250"/>
              <a:gd name="connsiteX3" fmla="*/ 11846 w 349250"/>
              <a:gd name="connsiteY3" fmla="*/ 179579 h 349250"/>
              <a:gd name="connsiteX4" fmla="*/ 183893 w 349250"/>
              <a:gd name="connsiteY4" fmla="*/ 351626 h 34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 h="349250">
                <a:moveTo>
                  <a:pt x="183893" y="351626"/>
                </a:moveTo>
                <a:cubicBezTo>
                  <a:pt x="278914" y="351626"/>
                  <a:pt x="355940" y="274600"/>
                  <a:pt x="355940" y="179579"/>
                </a:cubicBezTo>
                <a:cubicBezTo>
                  <a:pt x="355940" y="84558"/>
                  <a:pt x="278914" y="7532"/>
                  <a:pt x="183893" y="7532"/>
                </a:cubicBezTo>
                <a:cubicBezTo>
                  <a:pt x="88885" y="7532"/>
                  <a:pt x="11846" y="84558"/>
                  <a:pt x="11846" y="179579"/>
                </a:cubicBezTo>
                <a:cubicBezTo>
                  <a:pt x="11846" y="274600"/>
                  <a:pt x="88885" y="351626"/>
                  <a:pt x="183893" y="351626"/>
                </a:cubicBezTo>
                <a:close/>
              </a:path>
            </a:pathLst>
          </a:custGeom>
          <a:solidFill>
            <a:srgbClr val="552576">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8"/>
          <p:cNvSpPr/>
          <p:nvPr/>
        </p:nvSpPr>
        <p:spPr>
          <a:xfrm>
            <a:off x="8235950" y="2889250"/>
            <a:ext cx="222250" cy="184150"/>
          </a:xfrm>
          <a:custGeom>
            <a:avLst/>
            <a:gdLst>
              <a:gd name="connsiteX0" fmla="*/ 9429 w 222250"/>
              <a:gd name="connsiteY0" fmla="*/ 189738 h 184150"/>
              <a:gd name="connsiteX1" fmla="*/ 53181 w 222250"/>
              <a:gd name="connsiteY1" fmla="*/ 101854 h 184150"/>
              <a:gd name="connsiteX2" fmla="*/ 9429 w 222250"/>
              <a:gd name="connsiteY2" fmla="*/ 13970 h 184150"/>
              <a:gd name="connsiteX3" fmla="*/ 228949 w 222250"/>
              <a:gd name="connsiteY3" fmla="*/ 101854 h 184150"/>
              <a:gd name="connsiteX4" fmla="*/ 9429 w 222250"/>
              <a:gd name="connsiteY4" fmla="*/ 189738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50" h="184150">
                <a:moveTo>
                  <a:pt x="9429" y="189738"/>
                </a:moveTo>
                <a:lnTo>
                  <a:pt x="53181" y="101854"/>
                </a:lnTo>
                <a:lnTo>
                  <a:pt x="9429" y="13970"/>
                </a:lnTo>
                <a:lnTo>
                  <a:pt x="228949" y="101854"/>
                </a:lnTo>
                <a:lnTo>
                  <a:pt x="9429" y="18973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0" name="Picture 100"/>
          <p:cNvPicPr>
            <a:picLocks noChangeAspect="1"/>
          </p:cNvPicPr>
          <p:nvPr/>
        </p:nvPicPr>
        <p:blipFill>
          <a:blip r:embed="rId9"/>
          <a:stretch>
            <a:fillRect/>
          </a:stretch>
        </p:blipFill>
        <p:spPr>
          <a:xfrm>
            <a:off x="0" y="-395426"/>
            <a:ext cx="10698480" cy="1508760"/>
          </a:xfrm>
          <a:prstGeom prst="rect">
            <a:avLst/>
          </a:prstGeom>
        </p:spPr>
      </p:pic>
      <p:sp>
        <p:nvSpPr>
          <p:cNvPr id="8" name="TextBox 100"/>
          <p:cNvSpPr txBox="1"/>
          <p:nvPr/>
        </p:nvSpPr>
        <p:spPr>
          <a:xfrm>
            <a:off x="922019" y="-434323"/>
            <a:ext cx="9747067" cy="1221616"/>
          </a:xfrm>
          <a:prstGeom prst="rect">
            <a:avLst/>
          </a:prstGeom>
          <a:noFill/>
        </p:spPr>
        <p:txBody>
          <a:bodyPr wrap="square" lIns="0" tIns="0" rIns="0" bIns="0" rtlCol="0">
            <a:spAutoFit/>
          </a:bodyPr>
          <a:lstStyle/>
          <a:p>
            <a:pPr marL="0" indent="3312014">
              <a:lnSpc>
                <a:spcPct val="100000"/>
              </a:lnSpc>
            </a:pPr>
            <a:r>
              <a:rPr lang="en-US" altLang="zh-CN" sz="3400" b="1" dirty="0">
                <a:solidFill>
                  <a:srgbClr val="FEFEFE"/>
                </a:solidFill>
                <a:latin typeface="Times New Roman"/>
                <a:ea typeface="Times New Roman"/>
              </a:rPr>
              <a:t>¿Por</a:t>
            </a:r>
            <a:r>
              <a:rPr lang="en-US" altLang="zh-CN" sz="3400" b="1" spc="150" dirty="0">
                <a:solidFill>
                  <a:srgbClr val="FEFEFE"/>
                </a:solidFill>
                <a:latin typeface="Times New Roman"/>
                <a:cs typeface="Times New Roman"/>
              </a:rPr>
              <a:t> </a:t>
            </a:r>
            <a:r>
              <a:rPr lang="en-US" altLang="zh-CN" sz="3400" b="1" dirty="0">
                <a:solidFill>
                  <a:srgbClr val="FEFEFE"/>
                </a:solidFill>
                <a:latin typeface="Times New Roman"/>
                <a:ea typeface="Times New Roman"/>
              </a:rPr>
              <a:t>qué</a:t>
            </a:r>
            <a:r>
              <a:rPr lang="en-US" altLang="zh-CN" sz="3400" b="1" spc="150" dirty="0">
                <a:solidFill>
                  <a:srgbClr val="FEFEFE"/>
                </a:solidFill>
                <a:latin typeface="Times New Roman"/>
                <a:cs typeface="Times New Roman"/>
              </a:rPr>
              <a:t> </a:t>
            </a:r>
            <a:r>
              <a:rPr lang="en-US" altLang="zh-CN" sz="3400" b="1" dirty="0" err="1">
                <a:solidFill>
                  <a:srgbClr val="FEFEFE"/>
                </a:solidFill>
                <a:latin typeface="Times New Roman"/>
                <a:ea typeface="Times New Roman"/>
              </a:rPr>
              <a:t>elegir</a:t>
            </a:r>
            <a:r>
              <a:rPr lang="en-US" altLang="zh-CN" sz="3400" b="1" spc="150" dirty="0">
                <a:solidFill>
                  <a:srgbClr val="FEFEFE"/>
                </a:solidFill>
                <a:latin typeface="Times New Roman"/>
                <a:cs typeface="Times New Roman"/>
              </a:rPr>
              <a:t> </a:t>
            </a:r>
            <a:r>
              <a:rPr lang="en-US" altLang="zh-CN" sz="3400" b="1" dirty="0">
                <a:solidFill>
                  <a:srgbClr val="FEFEFE"/>
                </a:solidFill>
                <a:latin typeface="Times New Roman"/>
                <a:ea typeface="Times New Roman"/>
              </a:rPr>
              <a:t>un</a:t>
            </a:r>
            <a:r>
              <a:rPr lang="en-US" altLang="zh-CN" sz="3400" b="1" spc="150" dirty="0">
                <a:solidFill>
                  <a:srgbClr val="FEFEFE"/>
                </a:solidFill>
                <a:latin typeface="Times New Roman"/>
                <a:cs typeface="Times New Roman"/>
              </a:rPr>
              <a:t> </a:t>
            </a:r>
            <a:r>
              <a:rPr lang="en-US" altLang="zh-CN" sz="3400" b="1" dirty="0">
                <a:solidFill>
                  <a:srgbClr val="FEFEFE"/>
                </a:solidFill>
                <a:latin typeface="Times New Roman"/>
                <a:ea typeface="Times New Roman"/>
              </a:rPr>
              <a:t>maletín</a:t>
            </a:r>
            <a:r>
              <a:rPr lang="en-US" altLang="zh-CN" sz="3400" b="1" spc="150" dirty="0">
                <a:solidFill>
                  <a:srgbClr val="FEFEFE"/>
                </a:solidFill>
                <a:latin typeface="Times New Roman"/>
                <a:cs typeface="Times New Roman"/>
              </a:rPr>
              <a:t> </a:t>
            </a:r>
            <a:r>
              <a:rPr lang="en-US" altLang="zh-CN" sz="3400" b="1" dirty="0">
                <a:solidFill>
                  <a:srgbClr val="FEFEFE"/>
                </a:solidFill>
                <a:latin typeface="Times New Roman"/>
                <a:ea typeface="Times New Roman"/>
              </a:rPr>
              <a:t>o</a:t>
            </a:r>
          </a:p>
          <a:p>
            <a:pPr marL="0" indent="6728142">
              <a:lnSpc>
                <a:spcPct val="68750"/>
              </a:lnSpc>
            </a:pPr>
            <a:r>
              <a:rPr lang="en-US" altLang="zh-CN" sz="1650" b="1" spc="-440" dirty="0">
                <a:solidFill>
                  <a:srgbClr val="FEFEFE"/>
                </a:solidFill>
                <a:latin typeface="Times New Roman"/>
                <a:ea typeface="Times New Roman"/>
              </a:rPr>
              <a:t>®</a:t>
            </a:r>
          </a:p>
          <a:p>
            <a:pPr marL="0" indent="3312014">
              <a:lnSpc>
                <a:spcPct val="100000"/>
              </a:lnSpc>
            </a:pPr>
            <a:r>
              <a:rPr lang="en-US" altLang="zh-CN" sz="3400" b="1" dirty="0">
                <a:solidFill>
                  <a:srgbClr val="FEFEFE"/>
                </a:solidFill>
                <a:latin typeface="Times New Roman"/>
                <a:ea typeface="Times New Roman"/>
              </a:rPr>
              <a:t>mochila</a:t>
            </a:r>
            <a:r>
              <a:rPr lang="en-US" altLang="zh-CN" sz="3400" b="1" spc="-154" dirty="0">
                <a:solidFill>
                  <a:srgbClr val="FEFEFE"/>
                </a:solidFill>
                <a:latin typeface="Times New Roman"/>
                <a:cs typeface="Times New Roman"/>
              </a:rPr>
              <a:t> </a:t>
            </a:r>
            <a:r>
              <a:rPr lang="en-US" altLang="zh-CN" sz="3400" b="1" dirty="0" err="1">
                <a:solidFill>
                  <a:srgbClr val="FEFEFE"/>
                </a:solidFill>
                <a:latin typeface="Times New Roman"/>
                <a:ea typeface="Times New Roman"/>
              </a:rPr>
              <a:t>EcoSmart</a:t>
            </a:r>
            <a:r>
              <a:rPr lang="en-US" altLang="zh-CN" sz="3400" b="1" spc="-159" dirty="0">
                <a:solidFill>
                  <a:srgbClr val="FEFEFE"/>
                </a:solidFill>
                <a:latin typeface="Times New Roman"/>
                <a:cs typeface="Times New Roman"/>
              </a:rPr>
              <a:t> </a:t>
            </a:r>
            <a:r>
              <a:rPr lang="en-US" altLang="zh-CN" sz="3400" b="1" dirty="0">
                <a:solidFill>
                  <a:srgbClr val="FEFEFE"/>
                </a:solidFill>
                <a:latin typeface="Times New Roman"/>
                <a:ea typeface="Times New Roman"/>
              </a:rPr>
              <a:t>?</a:t>
            </a:r>
            <a:endParaRPr lang="en-US" altLang="zh-CN" sz="1400" spc="-45" dirty="0">
              <a:solidFill>
                <a:srgbClr val="535054"/>
              </a:solidFill>
              <a:latin typeface="Times New Roman"/>
              <a:ea typeface="Times New Roman"/>
            </a:endParaRPr>
          </a:p>
        </p:txBody>
      </p:sp>
      <p:sp>
        <p:nvSpPr>
          <p:cNvPr id="101" name="TextBox 101"/>
          <p:cNvSpPr txBox="1"/>
          <p:nvPr/>
        </p:nvSpPr>
        <p:spPr>
          <a:xfrm>
            <a:off x="691083" y="3796107"/>
            <a:ext cx="1331435" cy="640080"/>
          </a:xfrm>
          <a:prstGeom prst="rect">
            <a:avLst/>
          </a:prstGeom>
          <a:noFill/>
        </p:spPr>
        <p:txBody>
          <a:bodyPr wrap="square" lIns="0" tIns="0" rIns="0" bIns="0" rtlCol="0">
            <a:spAutoFit/>
          </a:bodyPr>
          <a:lstStyle/>
          <a:p>
            <a:pPr marL="0" indent="254076">
              <a:lnSpc>
                <a:spcPct val="100000"/>
              </a:lnSpc>
            </a:pPr>
            <a:r>
              <a:rPr lang="en-US" altLang="zh-CN" sz="1400" b="1" spc="-75" dirty="0">
                <a:solidFill>
                  <a:srgbClr val="232A33"/>
                </a:solidFill>
                <a:latin typeface="Times New Roman"/>
                <a:ea typeface="Times New Roman"/>
              </a:rPr>
              <a:t>Partimos</a:t>
            </a:r>
            <a:r>
              <a:rPr lang="en-US" altLang="zh-CN" sz="1400" b="1" spc="-55" dirty="0">
                <a:solidFill>
                  <a:srgbClr val="232A33"/>
                </a:solidFill>
                <a:latin typeface="Times New Roman"/>
                <a:cs typeface="Times New Roman"/>
              </a:rPr>
              <a:t> </a:t>
            </a:r>
            <a:r>
              <a:rPr lang="en-US" altLang="zh-CN" sz="1400" b="1" spc="-80" dirty="0">
                <a:solidFill>
                  <a:srgbClr val="232A33"/>
                </a:solidFill>
                <a:latin typeface="Times New Roman"/>
                <a:ea typeface="Times New Roman"/>
              </a:rPr>
              <a:t>de</a:t>
            </a:r>
          </a:p>
          <a:p>
            <a:pPr marL="0">
              <a:lnSpc>
                <a:spcPct val="100000"/>
              </a:lnSpc>
            </a:pPr>
            <a:r>
              <a:rPr lang="en-US" altLang="zh-CN" sz="1400" b="1" spc="-44" dirty="0">
                <a:solidFill>
                  <a:srgbClr val="232A33"/>
                </a:solidFill>
                <a:latin typeface="Times New Roman"/>
                <a:ea typeface="Times New Roman"/>
              </a:rPr>
              <a:t>botellas</a:t>
            </a:r>
            <a:r>
              <a:rPr lang="en-US" altLang="zh-CN" sz="1400" b="1" spc="-30" dirty="0">
                <a:solidFill>
                  <a:srgbClr val="232A33"/>
                </a:solidFill>
                <a:latin typeface="Times New Roman"/>
                <a:cs typeface="Times New Roman"/>
              </a:rPr>
              <a:t> </a:t>
            </a:r>
            <a:r>
              <a:rPr lang="en-US" altLang="zh-CN" sz="1400" b="1" spc="-60" dirty="0">
                <a:solidFill>
                  <a:srgbClr val="232A33"/>
                </a:solidFill>
                <a:latin typeface="Times New Roman"/>
                <a:ea typeface="Times New Roman"/>
              </a:rPr>
              <a:t>de</a:t>
            </a:r>
            <a:r>
              <a:rPr lang="en-US" altLang="zh-CN" sz="1400" b="1" spc="-35" dirty="0">
                <a:solidFill>
                  <a:srgbClr val="232A33"/>
                </a:solidFill>
                <a:latin typeface="Times New Roman"/>
                <a:cs typeface="Times New Roman"/>
              </a:rPr>
              <a:t> </a:t>
            </a:r>
            <a:r>
              <a:rPr lang="en-US" altLang="zh-CN" sz="1400" b="1" spc="-44" dirty="0">
                <a:solidFill>
                  <a:srgbClr val="232A33"/>
                </a:solidFill>
                <a:latin typeface="Times New Roman"/>
                <a:ea typeface="Times New Roman"/>
              </a:rPr>
              <a:t>plástico</a:t>
            </a:r>
          </a:p>
          <a:p>
            <a:pPr marL="0" indent="293192">
              <a:lnSpc>
                <a:spcPct val="100000"/>
              </a:lnSpc>
            </a:pPr>
            <a:r>
              <a:rPr lang="en-US" altLang="zh-CN" sz="1400" b="1" spc="-55" dirty="0">
                <a:solidFill>
                  <a:srgbClr val="232A33"/>
                </a:solidFill>
                <a:latin typeface="Times New Roman"/>
                <a:ea typeface="Times New Roman"/>
              </a:rPr>
              <a:t>recicla</a:t>
            </a:r>
            <a:r>
              <a:rPr lang="en-US" altLang="zh-CN" sz="1400" b="1" spc="-50" dirty="0">
                <a:solidFill>
                  <a:srgbClr val="232A33"/>
                </a:solidFill>
                <a:latin typeface="Times New Roman"/>
                <a:ea typeface="Times New Roman"/>
              </a:rPr>
              <a:t>das,</a:t>
            </a:r>
          </a:p>
        </p:txBody>
      </p:sp>
      <p:sp>
        <p:nvSpPr>
          <p:cNvPr id="102" name="TextBox 102"/>
          <p:cNvSpPr txBox="1"/>
          <p:nvPr/>
        </p:nvSpPr>
        <p:spPr>
          <a:xfrm>
            <a:off x="2617546" y="3796107"/>
            <a:ext cx="1428515" cy="640080"/>
          </a:xfrm>
          <a:prstGeom prst="rect">
            <a:avLst/>
          </a:prstGeom>
          <a:noFill/>
        </p:spPr>
        <p:txBody>
          <a:bodyPr wrap="square" lIns="0" tIns="0" rIns="0" bIns="0" rtlCol="0">
            <a:spAutoFit/>
          </a:bodyPr>
          <a:lstStyle/>
          <a:p>
            <a:pPr marL="0">
              <a:lnSpc>
                <a:spcPct val="100000"/>
              </a:lnSpc>
            </a:pPr>
            <a:r>
              <a:rPr lang="en-US" altLang="zh-CN" sz="1400" b="1" spc="-50" dirty="0">
                <a:solidFill>
                  <a:srgbClr val="232A33"/>
                </a:solidFill>
                <a:latin typeface="Times New Roman"/>
                <a:ea typeface="Times New Roman"/>
              </a:rPr>
              <a:t>las</a:t>
            </a:r>
            <a:r>
              <a:rPr lang="en-US" altLang="zh-CN" sz="1400" b="1" spc="-30" dirty="0">
                <a:solidFill>
                  <a:srgbClr val="232A33"/>
                </a:solidFill>
                <a:latin typeface="Times New Roman"/>
                <a:cs typeface="Times New Roman"/>
              </a:rPr>
              <a:t> </a:t>
            </a:r>
            <a:r>
              <a:rPr lang="en-US" altLang="zh-CN" sz="1400" b="1" spc="-60" dirty="0">
                <a:solidFill>
                  <a:srgbClr val="232A33"/>
                </a:solidFill>
                <a:latin typeface="Times New Roman"/>
                <a:ea typeface="Times New Roman"/>
              </a:rPr>
              <a:t>reconvertimos</a:t>
            </a:r>
            <a:r>
              <a:rPr lang="en-US" altLang="zh-CN" sz="1400" b="1" spc="-40" dirty="0">
                <a:solidFill>
                  <a:srgbClr val="232A33"/>
                </a:solidFill>
                <a:latin typeface="Times New Roman"/>
                <a:cs typeface="Times New Roman"/>
              </a:rPr>
              <a:t> </a:t>
            </a:r>
            <a:r>
              <a:rPr lang="en-US" altLang="zh-CN" sz="1400" b="1" spc="-75" dirty="0">
                <a:solidFill>
                  <a:srgbClr val="232A33"/>
                </a:solidFill>
                <a:latin typeface="Times New Roman"/>
                <a:ea typeface="Times New Roman"/>
              </a:rPr>
              <a:t>en</a:t>
            </a:r>
          </a:p>
          <a:p>
            <a:pPr marL="0" indent="55829">
              <a:lnSpc>
                <a:spcPct val="100000"/>
              </a:lnSpc>
            </a:pPr>
            <a:r>
              <a:rPr lang="en-US" altLang="zh-CN" sz="1400" b="1" spc="-34" dirty="0">
                <a:solidFill>
                  <a:srgbClr val="232A33"/>
                </a:solidFill>
                <a:latin typeface="Times New Roman"/>
                <a:ea typeface="Times New Roman"/>
              </a:rPr>
              <a:t>pequeñas</a:t>
            </a:r>
            <a:r>
              <a:rPr lang="en-US" altLang="zh-CN" sz="1400" b="1" spc="-45" dirty="0">
                <a:solidFill>
                  <a:srgbClr val="232A33"/>
                </a:solidFill>
                <a:latin typeface="Times New Roman"/>
                <a:cs typeface="Times New Roman"/>
              </a:rPr>
              <a:t> </a:t>
            </a:r>
            <a:r>
              <a:rPr lang="en-US" altLang="zh-CN" sz="1400" b="1" spc="-40" dirty="0">
                <a:solidFill>
                  <a:srgbClr val="232A33"/>
                </a:solidFill>
                <a:latin typeface="Times New Roman"/>
                <a:ea typeface="Times New Roman"/>
              </a:rPr>
              <a:t>escamas</a:t>
            </a:r>
          </a:p>
          <a:p>
            <a:pPr marL="0" indent="338708">
              <a:lnSpc>
                <a:spcPct val="100000"/>
              </a:lnSpc>
            </a:pPr>
            <a:r>
              <a:rPr lang="en-US" altLang="zh-CN" sz="1400" b="1" spc="-55" dirty="0">
                <a:solidFill>
                  <a:srgbClr val="232A33"/>
                </a:solidFill>
                <a:latin typeface="Times New Roman"/>
                <a:ea typeface="Times New Roman"/>
              </a:rPr>
              <a:t>de</a:t>
            </a:r>
            <a:r>
              <a:rPr lang="en-US" altLang="zh-CN" sz="1400" b="1" spc="-55" dirty="0">
                <a:solidFill>
                  <a:srgbClr val="232A33"/>
                </a:solidFill>
                <a:latin typeface="Times New Roman"/>
                <a:cs typeface="Times New Roman"/>
              </a:rPr>
              <a:t> </a:t>
            </a:r>
            <a:r>
              <a:rPr lang="en-US" altLang="zh-CN" sz="1400" b="1" spc="-45" dirty="0">
                <a:solidFill>
                  <a:srgbClr val="232A33"/>
                </a:solidFill>
                <a:latin typeface="Times New Roman"/>
                <a:ea typeface="Times New Roman"/>
              </a:rPr>
              <a:t>plástico</a:t>
            </a:r>
          </a:p>
        </p:txBody>
      </p:sp>
      <p:sp>
        <p:nvSpPr>
          <p:cNvPr id="103" name="TextBox 103"/>
          <p:cNvSpPr txBox="1"/>
          <p:nvPr/>
        </p:nvSpPr>
        <p:spPr>
          <a:xfrm>
            <a:off x="4542587" y="3796107"/>
            <a:ext cx="1525061" cy="640080"/>
          </a:xfrm>
          <a:prstGeom prst="rect">
            <a:avLst/>
          </a:prstGeom>
          <a:noFill/>
        </p:spPr>
        <p:txBody>
          <a:bodyPr wrap="square" lIns="0" tIns="0" rIns="0" bIns="0" rtlCol="0">
            <a:spAutoFit/>
          </a:bodyPr>
          <a:lstStyle/>
          <a:p>
            <a:pPr marL="0" indent="313816">
              <a:lnSpc>
                <a:spcPct val="100000"/>
              </a:lnSpc>
            </a:pPr>
            <a:r>
              <a:rPr lang="en-US" altLang="zh-CN" sz="1400" b="1" spc="-75" dirty="0">
                <a:solidFill>
                  <a:srgbClr val="232A33"/>
                </a:solidFill>
                <a:latin typeface="Times New Roman"/>
                <a:ea typeface="Times New Roman"/>
              </a:rPr>
              <a:t>y,</a:t>
            </a:r>
            <a:r>
              <a:rPr lang="en-US" altLang="zh-CN" sz="1400" b="1" spc="-40" dirty="0">
                <a:solidFill>
                  <a:srgbClr val="232A33"/>
                </a:solidFill>
                <a:latin typeface="Times New Roman"/>
                <a:cs typeface="Times New Roman"/>
              </a:rPr>
              <a:t> </a:t>
            </a:r>
            <a:r>
              <a:rPr lang="en-US" altLang="zh-CN" sz="1400" b="1" spc="-94" dirty="0">
                <a:solidFill>
                  <a:srgbClr val="232A33"/>
                </a:solidFill>
                <a:latin typeface="Times New Roman"/>
                <a:ea typeface="Times New Roman"/>
              </a:rPr>
              <a:t>por</a:t>
            </a:r>
            <a:r>
              <a:rPr lang="en-US" altLang="zh-CN" sz="1400" b="1" spc="-50" dirty="0">
                <a:solidFill>
                  <a:srgbClr val="232A33"/>
                </a:solidFill>
                <a:latin typeface="Times New Roman"/>
                <a:cs typeface="Times New Roman"/>
              </a:rPr>
              <a:t> </a:t>
            </a:r>
            <a:r>
              <a:rPr lang="en-US" altLang="zh-CN" sz="1400" b="1" spc="-85" dirty="0">
                <a:solidFill>
                  <a:srgbClr val="232A33"/>
                </a:solidFill>
                <a:latin typeface="Times New Roman"/>
                <a:ea typeface="Times New Roman"/>
              </a:rPr>
              <a:t>último,</a:t>
            </a:r>
          </a:p>
          <a:p>
            <a:pPr marL="0">
              <a:lnSpc>
                <a:spcPct val="100000"/>
              </a:lnSpc>
            </a:pPr>
            <a:r>
              <a:rPr lang="en-US" altLang="zh-CN" sz="1400" b="1" spc="-75" dirty="0">
                <a:solidFill>
                  <a:srgbClr val="232A33"/>
                </a:solidFill>
                <a:latin typeface="Times New Roman"/>
                <a:ea typeface="Times New Roman"/>
              </a:rPr>
              <a:t>transformamos</a:t>
            </a:r>
            <a:r>
              <a:rPr lang="en-US" altLang="zh-CN" sz="1400" b="1" spc="-45" dirty="0">
                <a:solidFill>
                  <a:srgbClr val="232A33"/>
                </a:solidFill>
                <a:latin typeface="Times New Roman"/>
                <a:cs typeface="Times New Roman"/>
              </a:rPr>
              <a:t> </a:t>
            </a:r>
            <a:r>
              <a:rPr lang="en-US" altLang="zh-CN" sz="1400" b="1" spc="-69" dirty="0">
                <a:solidFill>
                  <a:srgbClr val="232A33"/>
                </a:solidFill>
                <a:latin typeface="Times New Roman"/>
                <a:ea typeface="Times New Roman"/>
              </a:rPr>
              <a:t>dichas</a:t>
            </a:r>
          </a:p>
          <a:p>
            <a:pPr marL="0" indent="189534">
              <a:lnSpc>
                <a:spcPct val="100000"/>
              </a:lnSpc>
            </a:pPr>
            <a:r>
              <a:rPr lang="en-US" altLang="zh-CN" sz="1400" b="1" spc="-50" dirty="0">
                <a:solidFill>
                  <a:srgbClr val="232A33"/>
                </a:solidFill>
                <a:latin typeface="Times New Roman"/>
                <a:ea typeface="Times New Roman"/>
              </a:rPr>
              <a:t>escamas</a:t>
            </a:r>
            <a:r>
              <a:rPr lang="en-US" altLang="zh-CN" sz="1400" b="1" spc="-15" dirty="0">
                <a:solidFill>
                  <a:srgbClr val="232A33"/>
                </a:solidFill>
                <a:latin typeface="Times New Roman"/>
                <a:cs typeface="Times New Roman"/>
              </a:rPr>
              <a:t> </a:t>
            </a:r>
            <a:r>
              <a:rPr lang="en-US" altLang="zh-CN" sz="1400" b="1" spc="-50" dirty="0">
                <a:solidFill>
                  <a:srgbClr val="232A33"/>
                </a:solidFill>
                <a:latin typeface="Times New Roman"/>
                <a:ea typeface="Times New Roman"/>
              </a:rPr>
              <a:t>en</a:t>
            </a:r>
            <a:r>
              <a:rPr lang="en-US" altLang="zh-CN" sz="1400" b="1" spc="-25" dirty="0">
                <a:solidFill>
                  <a:srgbClr val="232A33"/>
                </a:solidFill>
                <a:latin typeface="Times New Roman"/>
                <a:cs typeface="Times New Roman"/>
              </a:rPr>
              <a:t> </a:t>
            </a:r>
            <a:r>
              <a:rPr lang="en-US" altLang="zh-CN" sz="1400" b="1" spc="-40" dirty="0">
                <a:solidFill>
                  <a:srgbClr val="232A33"/>
                </a:solidFill>
                <a:latin typeface="Times New Roman"/>
                <a:ea typeface="Times New Roman"/>
              </a:rPr>
              <a:t>hilo,</a:t>
            </a:r>
          </a:p>
        </p:txBody>
      </p:sp>
      <p:sp>
        <p:nvSpPr>
          <p:cNvPr id="104" name="TextBox 104"/>
          <p:cNvSpPr txBox="1"/>
          <p:nvPr/>
        </p:nvSpPr>
        <p:spPr>
          <a:xfrm>
            <a:off x="6335878" y="3796107"/>
            <a:ext cx="1940583" cy="640080"/>
          </a:xfrm>
          <a:prstGeom prst="rect">
            <a:avLst/>
          </a:prstGeom>
          <a:noFill/>
        </p:spPr>
        <p:txBody>
          <a:bodyPr wrap="square" lIns="0" tIns="0" rIns="0" bIns="0" rtlCol="0">
            <a:spAutoFit/>
          </a:bodyPr>
          <a:lstStyle/>
          <a:p>
            <a:pPr marL="0">
              <a:lnSpc>
                <a:spcPct val="100000"/>
              </a:lnSpc>
            </a:pPr>
            <a:r>
              <a:rPr lang="en-US" altLang="zh-CN" sz="1400" b="1" spc="-75" dirty="0">
                <a:solidFill>
                  <a:srgbClr val="232A33"/>
                </a:solidFill>
                <a:latin typeface="Times New Roman"/>
                <a:ea typeface="Times New Roman"/>
              </a:rPr>
              <a:t>un</a:t>
            </a:r>
            <a:r>
              <a:rPr lang="en-US" altLang="zh-CN" sz="1400" b="1" spc="-44" dirty="0">
                <a:solidFill>
                  <a:srgbClr val="232A33"/>
                </a:solidFill>
                <a:latin typeface="Times New Roman"/>
                <a:cs typeface="Times New Roman"/>
              </a:rPr>
              <a:t> </a:t>
            </a:r>
            <a:r>
              <a:rPr lang="en-US" altLang="zh-CN" sz="1400" b="1" spc="-55" dirty="0">
                <a:solidFill>
                  <a:srgbClr val="232A33"/>
                </a:solidFill>
                <a:latin typeface="Times New Roman"/>
                <a:ea typeface="Times New Roman"/>
              </a:rPr>
              <a:t>hilo</a:t>
            </a:r>
            <a:r>
              <a:rPr lang="en-US" altLang="zh-CN" sz="1400" b="1" spc="-44" dirty="0">
                <a:solidFill>
                  <a:srgbClr val="232A33"/>
                </a:solidFill>
                <a:latin typeface="Times New Roman"/>
                <a:cs typeface="Times New Roman"/>
              </a:rPr>
              <a:t> </a:t>
            </a:r>
            <a:r>
              <a:rPr lang="en-US" altLang="zh-CN" sz="1400" b="1" spc="-65" dirty="0">
                <a:solidFill>
                  <a:srgbClr val="232A33"/>
                </a:solidFill>
                <a:latin typeface="Times New Roman"/>
                <a:ea typeface="Times New Roman"/>
              </a:rPr>
              <a:t>que,</a:t>
            </a:r>
            <a:r>
              <a:rPr lang="en-US" altLang="zh-CN" sz="1400" b="1" spc="-50" dirty="0">
                <a:solidFill>
                  <a:srgbClr val="232A33"/>
                </a:solidFill>
                <a:latin typeface="Times New Roman"/>
                <a:cs typeface="Times New Roman"/>
              </a:rPr>
              <a:t> </a:t>
            </a:r>
            <a:r>
              <a:rPr lang="en-US" altLang="zh-CN" sz="1400" b="1" spc="-60" dirty="0">
                <a:solidFill>
                  <a:srgbClr val="232A33"/>
                </a:solidFill>
                <a:latin typeface="Times New Roman"/>
                <a:ea typeface="Times New Roman"/>
              </a:rPr>
              <a:t>posteriormente,</a:t>
            </a:r>
          </a:p>
          <a:p>
            <a:pPr marL="0" indent="200202">
              <a:lnSpc>
                <a:spcPct val="100000"/>
              </a:lnSpc>
            </a:pPr>
            <a:r>
              <a:rPr lang="en-US" altLang="zh-CN" sz="1400" b="1" spc="-50" dirty="0">
                <a:solidFill>
                  <a:srgbClr val="232A33"/>
                </a:solidFill>
                <a:latin typeface="Times New Roman"/>
                <a:ea typeface="Times New Roman"/>
              </a:rPr>
              <a:t>tejemos</a:t>
            </a:r>
            <a:r>
              <a:rPr lang="en-US" altLang="zh-CN" sz="1400" b="1" spc="-30" dirty="0">
                <a:solidFill>
                  <a:srgbClr val="232A33"/>
                </a:solidFill>
                <a:latin typeface="Times New Roman"/>
                <a:cs typeface="Times New Roman"/>
              </a:rPr>
              <a:t> </a:t>
            </a:r>
            <a:r>
              <a:rPr lang="en-US" altLang="zh-CN" sz="1400" b="1" spc="-55" dirty="0">
                <a:solidFill>
                  <a:srgbClr val="232A33"/>
                </a:solidFill>
                <a:latin typeface="Times New Roman"/>
                <a:ea typeface="Times New Roman"/>
              </a:rPr>
              <a:t>hasta</a:t>
            </a:r>
            <a:r>
              <a:rPr lang="en-US" altLang="zh-CN" sz="1400" b="1" spc="-40" dirty="0">
                <a:solidFill>
                  <a:srgbClr val="232A33"/>
                </a:solidFill>
                <a:latin typeface="Times New Roman"/>
                <a:cs typeface="Times New Roman"/>
              </a:rPr>
              <a:t> </a:t>
            </a:r>
            <a:r>
              <a:rPr lang="en-US" altLang="zh-CN" sz="1400" b="1" spc="-50" dirty="0">
                <a:solidFill>
                  <a:srgbClr val="232A33"/>
                </a:solidFill>
                <a:latin typeface="Times New Roman"/>
                <a:ea typeface="Times New Roman"/>
              </a:rPr>
              <a:t>obtener</a:t>
            </a:r>
          </a:p>
          <a:p>
            <a:pPr marL="0" indent="604163">
              <a:lnSpc>
                <a:spcPct val="100000"/>
              </a:lnSpc>
            </a:pPr>
            <a:r>
              <a:rPr lang="en-US" altLang="zh-CN" sz="1400" b="1" spc="-55" dirty="0">
                <a:solidFill>
                  <a:srgbClr val="232A33"/>
                </a:solidFill>
                <a:latin typeface="Times New Roman"/>
                <a:ea typeface="Times New Roman"/>
              </a:rPr>
              <a:t>el</a:t>
            </a:r>
            <a:r>
              <a:rPr lang="en-US" altLang="zh-CN" sz="1400" b="1" spc="-69" dirty="0">
                <a:solidFill>
                  <a:srgbClr val="232A33"/>
                </a:solidFill>
                <a:latin typeface="Times New Roman"/>
                <a:cs typeface="Times New Roman"/>
              </a:rPr>
              <a:t> </a:t>
            </a:r>
            <a:r>
              <a:rPr lang="en-US" altLang="zh-CN" sz="1400" b="1" spc="-69" dirty="0">
                <a:solidFill>
                  <a:srgbClr val="232A33"/>
                </a:solidFill>
                <a:latin typeface="Times New Roman"/>
                <a:ea typeface="Times New Roman"/>
              </a:rPr>
              <a:t>material</a:t>
            </a:r>
          </a:p>
        </p:txBody>
      </p:sp>
      <p:sp>
        <p:nvSpPr>
          <p:cNvPr id="105" name="TextBox 105"/>
          <p:cNvSpPr txBox="1"/>
          <p:nvPr/>
        </p:nvSpPr>
        <p:spPr>
          <a:xfrm>
            <a:off x="8507348" y="3796107"/>
            <a:ext cx="1788209" cy="640078"/>
          </a:xfrm>
          <a:prstGeom prst="rect">
            <a:avLst/>
          </a:prstGeom>
          <a:noFill/>
        </p:spPr>
        <p:txBody>
          <a:bodyPr wrap="square" lIns="0" tIns="0" rIns="0" bIns="0" rtlCol="0">
            <a:spAutoFit/>
          </a:bodyPr>
          <a:lstStyle/>
          <a:p>
            <a:pPr marL="161976" indent="-161976" hangingPunct="0">
              <a:lnSpc>
                <a:spcPct val="99583"/>
              </a:lnSpc>
            </a:pPr>
            <a:r>
              <a:rPr lang="en-US" altLang="zh-CN" sz="1400" b="1" spc="-85" dirty="0">
                <a:solidFill>
                  <a:srgbClr val="232A33"/>
                </a:solidFill>
                <a:latin typeface="Times New Roman"/>
                <a:ea typeface="Times New Roman"/>
              </a:rPr>
              <a:t>que</a:t>
            </a:r>
            <a:r>
              <a:rPr lang="en-US" altLang="zh-CN" sz="1400" b="1" spc="-44" dirty="0">
                <a:solidFill>
                  <a:srgbClr val="232A33"/>
                </a:solidFill>
                <a:latin typeface="Times New Roman"/>
                <a:cs typeface="Times New Roman"/>
              </a:rPr>
              <a:t> </a:t>
            </a:r>
            <a:r>
              <a:rPr lang="en-US" altLang="zh-CN" sz="1400" b="1" spc="-85" dirty="0">
                <a:solidFill>
                  <a:srgbClr val="232A33"/>
                </a:solidFill>
                <a:latin typeface="Times New Roman"/>
                <a:ea typeface="Times New Roman"/>
              </a:rPr>
              <a:t>usamos</a:t>
            </a:r>
            <a:r>
              <a:rPr lang="en-US" altLang="zh-CN" sz="1400" b="1" spc="-44" dirty="0">
                <a:solidFill>
                  <a:srgbClr val="232A33"/>
                </a:solidFill>
                <a:latin typeface="Times New Roman"/>
                <a:cs typeface="Times New Roman"/>
              </a:rPr>
              <a:t> </a:t>
            </a:r>
            <a:r>
              <a:rPr lang="en-US" altLang="zh-CN" sz="1400" b="1" spc="-80" dirty="0">
                <a:solidFill>
                  <a:srgbClr val="232A33"/>
                </a:solidFill>
                <a:latin typeface="Times New Roman"/>
                <a:ea typeface="Times New Roman"/>
              </a:rPr>
              <a:t>para</a:t>
            </a:r>
            <a:r>
              <a:rPr lang="en-US" altLang="zh-CN" sz="1400" b="1" spc="-50" dirty="0">
                <a:solidFill>
                  <a:srgbClr val="232A33"/>
                </a:solidFill>
                <a:latin typeface="Times New Roman"/>
                <a:cs typeface="Times New Roman"/>
              </a:rPr>
              <a:t> </a:t>
            </a:r>
            <a:r>
              <a:rPr lang="en-US" altLang="zh-CN" sz="1400" b="1" spc="-69" dirty="0">
                <a:solidFill>
                  <a:srgbClr val="232A33"/>
                </a:solidFill>
                <a:latin typeface="Times New Roman"/>
                <a:ea typeface="Times New Roman"/>
              </a:rPr>
              <a:t>fabricar</a:t>
            </a:r>
            <a:r>
              <a:rPr lang="en-US" altLang="zh-CN" sz="1400" b="1" dirty="0">
                <a:solidFill>
                  <a:srgbClr val="232A33"/>
                </a:solidFill>
                <a:latin typeface="Times New Roman"/>
                <a:cs typeface="Times New Roman"/>
              </a:rPr>
              <a:t> </a:t>
            </a:r>
            <a:r>
              <a:rPr lang="en-US" altLang="zh-CN" sz="1400" b="1" spc="-55" dirty="0">
                <a:solidFill>
                  <a:srgbClr val="232A33"/>
                </a:solidFill>
                <a:latin typeface="Times New Roman"/>
                <a:ea typeface="Times New Roman"/>
              </a:rPr>
              <a:t>nuestros</a:t>
            </a:r>
            <a:r>
              <a:rPr lang="en-US" altLang="zh-CN" sz="1400" b="1" spc="-25" dirty="0">
                <a:solidFill>
                  <a:srgbClr val="232A33"/>
                </a:solidFill>
                <a:latin typeface="Times New Roman"/>
                <a:cs typeface="Times New Roman"/>
              </a:rPr>
              <a:t> </a:t>
            </a:r>
            <a:r>
              <a:rPr lang="en-US" altLang="zh-CN" sz="1400" b="1" spc="-55" dirty="0">
                <a:solidFill>
                  <a:srgbClr val="232A33"/>
                </a:solidFill>
                <a:latin typeface="Times New Roman"/>
                <a:ea typeface="Times New Roman"/>
              </a:rPr>
              <a:t>maletines</a:t>
            </a:r>
            <a:r>
              <a:rPr lang="en-US" altLang="zh-CN" sz="1400" b="1" spc="-35" dirty="0">
                <a:solidFill>
                  <a:srgbClr val="232A33"/>
                </a:solidFill>
                <a:latin typeface="Times New Roman"/>
                <a:cs typeface="Times New Roman"/>
              </a:rPr>
              <a:t> </a:t>
            </a:r>
            <a:r>
              <a:rPr lang="en-US" altLang="zh-CN" sz="1400" b="1" spc="-40" dirty="0">
                <a:solidFill>
                  <a:srgbClr val="232A33"/>
                </a:solidFill>
                <a:latin typeface="Times New Roman"/>
                <a:ea typeface="Times New Roman"/>
              </a:rPr>
              <a:t>y</a:t>
            </a:r>
            <a:r>
              <a:rPr lang="en-US" altLang="zh-CN" sz="1400" b="1" dirty="0">
                <a:solidFill>
                  <a:srgbClr val="232A33"/>
                </a:solidFill>
                <a:latin typeface="Times New Roman"/>
                <a:cs typeface="Times New Roman"/>
              </a:rPr>
              <a:t> </a:t>
            </a:r>
            <a:r>
              <a:rPr lang="en-US" altLang="zh-CN" sz="1400" b="1" spc="-85" dirty="0">
                <a:solidFill>
                  <a:srgbClr val="232A33"/>
                </a:solidFill>
                <a:latin typeface="Times New Roman"/>
                <a:ea typeface="Times New Roman"/>
              </a:rPr>
              <a:t>mochilas</a:t>
            </a:r>
            <a:r>
              <a:rPr lang="en-US" altLang="zh-CN" sz="1400" b="1" spc="-55" dirty="0">
                <a:solidFill>
                  <a:srgbClr val="232A33"/>
                </a:solidFill>
                <a:latin typeface="Times New Roman"/>
                <a:cs typeface="Times New Roman"/>
              </a:rPr>
              <a:t> </a:t>
            </a:r>
            <a:r>
              <a:rPr lang="en-US" altLang="zh-CN" sz="1400" b="1" spc="-100" dirty="0">
                <a:solidFill>
                  <a:srgbClr val="232A33"/>
                </a:solidFill>
                <a:latin typeface="Times New Roman"/>
                <a:ea typeface="Times New Roman"/>
              </a:rPr>
              <a:t>EcoSmart</a:t>
            </a:r>
            <a:r>
              <a:rPr lang="en-US" altLang="zh-CN" sz="800" b="1" spc="-69" dirty="0">
                <a:solidFill>
                  <a:srgbClr val="232A33"/>
                </a:solidFill>
                <a:latin typeface="Times New Roman"/>
                <a:ea typeface="Times New Roman"/>
              </a:rPr>
              <a:t>®</a:t>
            </a:r>
            <a:r>
              <a:rPr lang="en-US" altLang="zh-CN" sz="1400" b="1" spc="-44" dirty="0">
                <a:solidFill>
                  <a:srgbClr val="232A33"/>
                </a:solidFill>
                <a:latin typeface="Times New Roman"/>
                <a:ea typeface="Times New Roman"/>
              </a:rPr>
              <a:t>.</a:t>
            </a:r>
          </a:p>
        </p:txBody>
      </p:sp>
      <p:sp>
        <p:nvSpPr>
          <p:cNvPr id="106" name="TextBox 106"/>
          <p:cNvSpPr txBox="1"/>
          <p:nvPr/>
        </p:nvSpPr>
        <p:spPr>
          <a:xfrm>
            <a:off x="613039" y="4700142"/>
            <a:ext cx="5631178" cy="1908435"/>
          </a:xfrm>
          <a:prstGeom prst="rect">
            <a:avLst/>
          </a:prstGeom>
          <a:noFill/>
        </p:spPr>
        <p:txBody>
          <a:bodyPr wrap="square" lIns="0" tIns="0" rIns="0" bIns="0" rtlCol="0">
            <a:spAutoFit/>
          </a:bodyPr>
          <a:lstStyle/>
          <a:p>
            <a:pPr marL="0">
              <a:lnSpc>
                <a:spcPct val="100000"/>
              </a:lnSpc>
            </a:pPr>
            <a:r>
              <a:rPr lang="en-US" altLang="zh-CN" sz="1800" spc="34" dirty="0">
                <a:solidFill>
                  <a:srgbClr val="552576"/>
                </a:solidFill>
                <a:latin typeface="Times New Roman"/>
                <a:ea typeface="Times New Roman"/>
              </a:rPr>
              <a:t>NUESTRAS</a:t>
            </a:r>
            <a:r>
              <a:rPr lang="en-US" altLang="zh-CN" sz="1800" spc="25" dirty="0">
                <a:solidFill>
                  <a:srgbClr val="552576"/>
                </a:solidFill>
                <a:latin typeface="Times New Roman"/>
                <a:cs typeface="Times New Roman"/>
              </a:rPr>
              <a:t> </a:t>
            </a:r>
            <a:r>
              <a:rPr lang="en-US" altLang="zh-CN" sz="1800" spc="34" dirty="0">
                <a:solidFill>
                  <a:srgbClr val="552576"/>
                </a:solidFill>
                <a:latin typeface="Times New Roman"/>
                <a:ea typeface="Times New Roman"/>
              </a:rPr>
              <a:t>CREDENCIALES</a:t>
            </a:r>
            <a:r>
              <a:rPr lang="en-US" altLang="zh-CN" sz="1800" spc="25" dirty="0">
                <a:solidFill>
                  <a:srgbClr val="552576"/>
                </a:solidFill>
                <a:latin typeface="Times New Roman"/>
                <a:cs typeface="Times New Roman"/>
              </a:rPr>
              <a:t> </a:t>
            </a:r>
            <a:r>
              <a:rPr lang="en-US" altLang="zh-CN" sz="1800" spc="55" dirty="0">
                <a:solidFill>
                  <a:srgbClr val="552576"/>
                </a:solidFill>
                <a:latin typeface="Times New Roman"/>
                <a:ea typeface="Times New Roman"/>
              </a:rPr>
              <a:t>DE</a:t>
            </a:r>
            <a:r>
              <a:rPr lang="en-US" altLang="zh-CN" sz="1800" spc="25" dirty="0">
                <a:solidFill>
                  <a:srgbClr val="552576"/>
                </a:solidFill>
                <a:latin typeface="Times New Roman"/>
                <a:cs typeface="Times New Roman"/>
              </a:rPr>
              <a:t> </a:t>
            </a:r>
            <a:r>
              <a:rPr lang="en-US" altLang="zh-CN" sz="1800" spc="30" dirty="0">
                <a:solidFill>
                  <a:srgbClr val="552576"/>
                </a:solidFill>
                <a:latin typeface="Times New Roman"/>
                <a:ea typeface="Times New Roman"/>
              </a:rPr>
              <a:t>RECICLAJE</a:t>
            </a:r>
          </a:p>
          <a:p>
            <a:pPr>
              <a:lnSpc>
                <a:spcPts val="705"/>
              </a:lnSpc>
            </a:pPr>
            <a:endParaRPr lang="en-US" dirty="0"/>
          </a:p>
          <a:p>
            <a:pPr marL="0" hangingPunct="0">
              <a:lnSpc>
                <a:spcPct val="95833"/>
              </a:lnSpc>
            </a:pPr>
            <a:r>
              <a:rPr lang="en-US" altLang="zh-CN" sz="1400" spc="-55" dirty="0">
                <a:solidFill>
                  <a:srgbClr val="232A33"/>
                </a:solidFill>
                <a:latin typeface="Times New Roman"/>
                <a:ea typeface="Times New Roman"/>
              </a:rPr>
              <a:t>La</a:t>
            </a:r>
            <a:r>
              <a:rPr lang="en-US" altLang="zh-CN" sz="1400" spc="-25" dirty="0">
                <a:solidFill>
                  <a:srgbClr val="232A33"/>
                </a:solidFill>
                <a:latin typeface="Times New Roman"/>
                <a:cs typeface="Times New Roman"/>
              </a:rPr>
              <a:t> </a:t>
            </a:r>
            <a:r>
              <a:rPr lang="en-US" altLang="zh-CN" sz="1400" spc="-45" dirty="0">
                <a:solidFill>
                  <a:srgbClr val="232A33"/>
                </a:solidFill>
                <a:latin typeface="Times New Roman"/>
                <a:ea typeface="Times New Roman"/>
              </a:rPr>
              <a:t>tecnología</a:t>
            </a:r>
            <a:r>
              <a:rPr lang="en-US" altLang="zh-CN" sz="1400" spc="-25" dirty="0">
                <a:solidFill>
                  <a:srgbClr val="232A33"/>
                </a:solidFill>
                <a:latin typeface="Times New Roman"/>
                <a:cs typeface="Times New Roman"/>
              </a:rPr>
              <a:t> </a:t>
            </a:r>
            <a:r>
              <a:rPr lang="en-US" altLang="zh-CN" sz="1400" spc="-50" dirty="0">
                <a:solidFill>
                  <a:srgbClr val="232A33"/>
                </a:solidFill>
                <a:latin typeface="Times New Roman"/>
                <a:ea typeface="Times New Roman"/>
              </a:rPr>
              <a:t>EcoSmart</a:t>
            </a:r>
            <a:r>
              <a:rPr lang="en-US" altLang="zh-CN" sz="800" spc="-55" dirty="0">
                <a:solidFill>
                  <a:srgbClr val="232A33"/>
                </a:solidFill>
                <a:latin typeface="Times New Roman"/>
                <a:ea typeface="Times New Roman"/>
              </a:rPr>
              <a:t>®</a:t>
            </a:r>
            <a:r>
              <a:rPr lang="en-US" altLang="zh-CN" sz="800" spc="-15" dirty="0">
                <a:solidFill>
                  <a:srgbClr val="232A33"/>
                </a:solidFill>
                <a:latin typeface="Times New Roman"/>
                <a:cs typeface="Times New Roman"/>
              </a:rPr>
              <a:t> </a:t>
            </a:r>
            <a:r>
              <a:rPr lang="en-US" altLang="zh-CN" sz="1400" spc="-50" dirty="0">
                <a:solidFill>
                  <a:srgbClr val="232A33"/>
                </a:solidFill>
                <a:latin typeface="Times New Roman"/>
                <a:ea typeface="Times New Roman"/>
              </a:rPr>
              <a:t>ha</a:t>
            </a:r>
            <a:r>
              <a:rPr lang="en-US" altLang="zh-CN" sz="1400" spc="-30" dirty="0">
                <a:solidFill>
                  <a:srgbClr val="232A33"/>
                </a:solidFill>
                <a:latin typeface="Times New Roman"/>
                <a:cs typeface="Times New Roman"/>
              </a:rPr>
              <a:t> </a:t>
            </a:r>
            <a:r>
              <a:rPr lang="en-US" altLang="zh-CN" sz="1400" spc="-45" dirty="0">
                <a:solidFill>
                  <a:srgbClr val="232A33"/>
                </a:solidFill>
                <a:latin typeface="Times New Roman"/>
                <a:ea typeface="Times New Roman"/>
              </a:rPr>
              <a:t>evitado</a:t>
            </a:r>
            <a:r>
              <a:rPr lang="en-US" altLang="zh-CN" sz="1400" spc="-25" dirty="0">
                <a:solidFill>
                  <a:srgbClr val="232A33"/>
                </a:solidFill>
                <a:latin typeface="Times New Roman"/>
                <a:cs typeface="Times New Roman"/>
              </a:rPr>
              <a:t> </a:t>
            </a:r>
            <a:r>
              <a:rPr lang="en-US" altLang="zh-CN" sz="1400" spc="-50" dirty="0">
                <a:solidFill>
                  <a:srgbClr val="232A33"/>
                </a:solidFill>
                <a:latin typeface="Times New Roman"/>
                <a:ea typeface="Times New Roman"/>
              </a:rPr>
              <a:t>que</a:t>
            </a:r>
            <a:r>
              <a:rPr lang="en-US" altLang="zh-CN" sz="1400" spc="-25" dirty="0">
                <a:solidFill>
                  <a:srgbClr val="232A33"/>
                </a:solidFill>
                <a:latin typeface="Times New Roman"/>
                <a:cs typeface="Times New Roman"/>
              </a:rPr>
              <a:t> </a:t>
            </a:r>
            <a:r>
              <a:rPr lang="en-US" altLang="zh-CN" sz="1600" b="1" spc="-60" dirty="0">
                <a:solidFill>
                  <a:srgbClr val="232A33"/>
                </a:solidFill>
                <a:latin typeface="Times New Roman"/>
                <a:ea typeface="Times New Roman"/>
              </a:rPr>
              <a:t>4</a:t>
            </a:r>
            <a:r>
              <a:rPr lang="en-US" altLang="zh-CN" sz="1600" b="1" spc="-34" dirty="0">
                <a:solidFill>
                  <a:srgbClr val="232A33"/>
                </a:solidFill>
                <a:latin typeface="Times New Roman"/>
                <a:cs typeface="Times New Roman"/>
              </a:rPr>
              <a:t> </a:t>
            </a:r>
            <a:r>
              <a:rPr lang="en-US" altLang="zh-CN" sz="1600" b="1" spc="-55" dirty="0">
                <a:solidFill>
                  <a:srgbClr val="232A33"/>
                </a:solidFill>
                <a:latin typeface="Times New Roman"/>
                <a:ea typeface="Times New Roman"/>
              </a:rPr>
              <a:t>millones</a:t>
            </a:r>
            <a:r>
              <a:rPr lang="en-US" altLang="zh-CN" sz="1600" b="1" spc="-30" dirty="0">
                <a:solidFill>
                  <a:srgbClr val="232A33"/>
                </a:solidFill>
                <a:latin typeface="Times New Roman"/>
                <a:cs typeface="Times New Roman"/>
              </a:rPr>
              <a:t> </a:t>
            </a:r>
            <a:r>
              <a:rPr lang="en-US" altLang="zh-CN" sz="1400" spc="-45" dirty="0">
                <a:solidFill>
                  <a:srgbClr val="232A33"/>
                </a:solidFill>
                <a:latin typeface="Times New Roman"/>
                <a:ea typeface="Times New Roman"/>
              </a:rPr>
              <a:t>de</a:t>
            </a:r>
            <a:r>
              <a:rPr lang="en-US" altLang="zh-CN" sz="1400" spc="-25" dirty="0">
                <a:solidFill>
                  <a:srgbClr val="232A33"/>
                </a:solidFill>
                <a:latin typeface="Times New Roman"/>
                <a:cs typeface="Times New Roman"/>
              </a:rPr>
              <a:t> </a:t>
            </a:r>
            <a:r>
              <a:rPr lang="en-US" altLang="zh-CN" sz="1400" spc="-40" dirty="0">
                <a:solidFill>
                  <a:srgbClr val="232A33"/>
                </a:solidFill>
                <a:latin typeface="Times New Roman"/>
                <a:ea typeface="Times New Roman"/>
              </a:rPr>
              <a:t>botellas</a:t>
            </a:r>
            <a:r>
              <a:rPr lang="en-US" altLang="zh-CN" sz="1400" spc="-25" dirty="0">
                <a:solidFill>
                  <a:srgbClr val="232A33"/>
                </a:solidFill>
                <a:latin typeface="Times New Roman"/>
                <a:cs typeface="Times New Roman"/>
              </a:rPr>
              <a:t> </a:t>
            </a:r>
            <a:r>
              <a:rPr lang="en-US" altLang="zh-CN" sz="1400" spc="-55" dirty="0">
                <a:solidFill>
                  <a:srgbClr val="232A33"/>
                </a:solidFill>
                <a:latin typeface="Times New Roman"/>
                <a:ea typeface="Times New Roman"/>
              </a:rPr>
              <a:t>de</a:t>
            </a:r>
            <a:r>
              <a:rPr lang="en-US" altLang="zh-CN" sz="1400" spc="-35" dirty="0">
                <a:solidFill>
                  <a:srgbClr val="232A33"/>
                </a:solidFill>
                <a:latin typeface="Times New Roman"/>
                <a:cs typeface="Times New Roman"/>
              </a:rPr>
              <a:t> </a:t>
            </a:r>
            <a:r>
              <a:rPr lang="en-US" altLang="zh-CN" sz="1400" spc="-40" dirty="0">
                <a:solidFill>
                  <a:srgbClr val="232A33"/>
                </a:solidFill>
                <a:latin typeface="Times New Roman"/>
                <a:ea typeface="Times New Roman"/>
              </a:rPr>
              <a:t>plástico</a:t>
            </a:r>
            <a:r>
              <a:rPr lang="en-US" altLang="zh-CN" sz="1400" dirty="0">
                <a:solidFill>
                  <a:srgbClr val="232A33"/>
                </a:solidFill>
                <a:latin typeface="Times New Roman"/>
                <a:cs typeface="Times New Roman"/>
              </a:rPr>
              <a:t> </a:t>
            </a:r>
            <a:r>
              <a:rPr lang="en-US" altLang="zh-CN" sz="1400" spc="-30" dirty="0">
                <a:solidFill>
                  <a:srgbClr val="232A33"/>
                </a:solidFill>
                <a:latin typeface="Times New Roman"/>
                <a:ea typeface="Times New Roman"/>
              </a:rPr>
              <a:t>terminen</a:t>
            </a:r>
            <a:r>
              <a:rPr lang="en-US" altLang="zh-CN" sz="1400" spc="-10" dirty="0">
                <a:solidFill>
                  <a:srgbClr val="232A33"/>
                </a:solidFill>
                <a:latin typeface="Times New Roman"/>
                <a:cs typeface="Times New Roman"/>
              </a:rPr>
              <a:t> </a:t>
            </a:r>
            <a:r>
              <a:rPr lang="en-US" altLang="zh-CN" sz="1400" spc="-30" dirty="0">
                <a:solidFill>
                  <a:srgbClr val="232A33"/>
                </a:solidFill>
                <a:latin typeface="Times New Roman"/>
                <a:ea typeface="Times New Roman"/>
              </a:rPr>
              <a:t>desechadas</a:t>
            </a:r>
            <a:r>
              <a:rPr lang="en-US" altLang="zh-CN" sz="1400" spc="-15" dirty="0">
                <a:solidFill>
                  <a:srgbClr val="232A33"/>
                </a:solidFill>
                <a:latin typeface="Times New Roman"/>
                <a:cs typeface="Times New Roman"/>
              </a:rPr>
              <a:t> </a:t>
            </a:r>
            <a:r>
              <a:rPr lang="en-US" altLang="zh-CN" sz="1400" spc="-20" dirty="0">
                <a:solidFill>
                  <a:srgbClr val="232A33"/>
                </a:solidFill>
                <a:latin typeface="Times New Roman"/>
                <a:ea typeface="Times New Roman"/>
              </a:rPr>
              <a:t>en</a:t>
            </a:r>
            <a:r>
              <a:rPr lang="en-US" altLang="zh-CN" sz="1400" spc="-15" dirty="0">
                <a:solidFill>
                  <a:srgbClr val="232A33"/>
                </a:solidFill>
                <a:latin typeface="Times New Roman"/>
                <a:cs typeface="Times New Roman"/>
              </a:rPr>
              <a:t> </a:t>
            </a:r>
            <a:r>
              <a:rPr lang="en-US" altLang="zh-CN" sz="1400" spc="-30" dirty="0">
                <a:solidFill>
                  <a:srgbClr val="232A33"/>
                </a:solidFill>
                <a:latin typeface="Times New Roman"/>
                <a:ea typeface="Times New Roman"/>
              </a:rPr>
              <a:t>nuestros</a:t>
            </a:r>
            <a:r>
              <a:rPr lang="en-US" altLang="zh-CN" sz="1400" spc="-10" dirty="0">
                <a:solidFill>
                  <a:srgbClr val="232A33"/>
                </a:solidFill>
                <a:latin typeface="Times New Roman"/>
                <a:cs typeface="Times New Roman"/>
              </a:rPr>
              <a:t> </a:t>
            </a:r>
            <a:r>
              <a:rPr lang="en-US" altLang="zh-CN" sz="1400" spc="-25" dirty="0">
                <a:solidFill>
                  <a:srgbClr val="232A33"/>
                </a:solidFill>
                <a:latin typeface="Times New Roman"/>
                <a:ea typeface="Times New Roman"/>
              </a:rPr>
              <a:t>vertederos</a:t>
            </a:r>
            <a:r>
              <a:rPr lang="en-US" altLang="zh-CN" sz="1400" spc="-15" dirty="0">
                <a:solidFill>
                  <a:srgbClr val="232A33"/>
                </a:solidFill>
                <a:latin typeface="Times New Roman"/>
                <a:cs typeface="Times New Roman"/>
              </a:rPr>
              <a:t> </a:t>
            </a:r>
            <a:r>
              <a:rPr lang="en-US" altLang="zh-CN" sz="1400" spc="-35" dirty="0">
                <a:solidFill>
                  <a:srgbClr val="232A33"/>
                </a:solidFill>
                <a:latin typeface="Times New Roman"/>
                <a:ea typeface="Times New Roman"/>
              </a:rPr>
              <a:t>y</a:t>
            </a:r>
            <a:r>
              <a:rPr lang="en-US" altLang="zh-CN" sz="1400" spc="-20" dirty="0">
                <a:solidFill>
                  <a:srgbClr val="232A33"/>
                </a:solidFill>
                <a:latin typeface="Times New Roman"/>
                <a:cs typeface="Times New Roman"/>
              </a:rPr>
              <a:t> </a:t>
            </a:r>
            <a:r>
              <a:rPr lang="en-US" altLang="zh-CN" sz="1400" spc="-30" dirty="0">
                <a:solidFill>
                  <a:srgbClr val="232A33"/>
                </a:solidFill>
                <a:latin typeface="Times New Roman"/>
                <a:ea typeface="Times New Roman"/>
              </a:rPr>
              <a:t>océanos.</a:t>
            </a:r>
          </a:p>
          <a:p>
            <a:pPr>
              <a:lnSpc>
                <a:spcPts val="409"/>
              </a:lnSpc>
            </a:pPr>
            <a:endParaRPr lang="en-US" dirty="0"/>
          </a:p>
          <a:p>
            <a:pPr marL="0" hangingPunct="0">
              <a:lnSpc>
                <a:spcPct val="127499"/>
              </a:lnSpc>
            </a:pPr>
            <a:r>
              <a:rPr lang="en-US" altLang="zh-CN" sz="1400" spc="-55" dirty="0">
                <a:solidFill>
                  <a:srgbClr val="232A33"/>
                </a:solidFill>
                <a:latin typeface="Times New Roman"/>
                <a:ea typeface="Times New Roman"/>
              </a:rPr>
              <a:t>Los</a:t>
            </a:r>
            <a:r>
              <a:rPr lang="en-US" altLang="zh-CN" sz="1400" spc="-25" dirty="0">
                <a:solidFill>
                  <a:srgbClr val="232A33"/>
                </a:solidFill>
                <a:latin typeface="Times New Roman"/>
                <a:cs typeface="Times New Roman"/>
              </a:rPr>
              <a:t> </a:t>
            </a:r>
            <a:r>
              <a:rPr lang="en-US" altLang="zh-CN" sz="1400" spc="-44" dirty="0">
                <a:solidFill>
                  <a:srgbClr val="232A33"/>
                </a:solidFill>
                <a:latin typeface="Times New Roman"/>
                <a:ea typeface="Times New Roman"/>
              </a:rPr>
              <a:t>productos</a:t>
            </a:r>
            <a:r>
              <a:rPr lang="en-US" altLang="zh-CN" sz="1400" spc="-25" dirty="0">
                <a:solidFill>
                  <a:srgbClr val="232A33"/>
                </a:solidFill>
                <a:latin typeface="Times New Roman"/>
                <a:cs typeface="Times New Roman"/>
              </a:rPr>
              <a:t> </a:t>
            </a:r>
            <a:r>
              <a:rPr lang="en-US" altLang="zh-CN" sz="1400" spc="-60" dirty="0">
                <a:solidFill>
                  <a:srgbClr val="232A33"/>
                </a:solidFill>
                <a:latin typeface="Times New Roman"/>
                <a:ea typeface="Times New Roman"/>
              </a:rPr>
              <a:t>EcoSmart®</a:t>
            </a:r>
            <a:r>
              <a:rPr lang="en-US" altLang="zh-CN" sz="1400" spc="-30" dirty="0">
                <a:solidFill>
                  <a:srgbClr val="232A33"/>
                </a:solidFill>
                <a:latin typeface="Times New Roman"/>
                <a:cs typeface="Times New Roman"/>
              </a:rPr>
              <a:t> </a:t>
            </a:r>
            <a:r>
              <a:rPr lang="en-US" altLang="zh-CN" sz="1400" spc="-40" dirty="0">
                <a:solidFill>
                  <a:srgbClr val="232A33"/>
                </a:solidFill>
                <a:latin typeface="Times New Roman"/>
                <a:ea typeface="Times New Roman"/>
              </a:rPr>
              <a:t>se</a:t>
            </a:r>
            <a:r>
              <a:rPr lang="en-US" altLang="zh-CN" sz="1400" spc="-25" dirty="0">
                <a:solidFill>
                  <a:srgbClr val="232A33"/>
                </a:solidFill>
                <a:latin typeface="Times New Roman"/>
                <a:cs typeface="Times New Roman"/>
              </a:rPr>
              <a:t> </a:t>
            </a:r>
            <a:r>
              <a:rPr lang="en-US" altLang="zh-CN" sz="1400" spc="-44" dirty="0">
                <a:solidFill>
                  <a:srgbClr val="232A33"/>
                </a:solidFill>
                <a:latin typeface="Times New Roman"/>
                <a:ea typeface="Times New Roman"/>
              </a:rPr>
              <a:t>elaboran</a:t>
            </a:r>
            <a:r>
              <a:rPr lang="en-US" altLang="zh-CN" sz="1400" spc="-30" dirty="0">
                <a:solidFill>
                  <a:srgbClr val="232A33"/>
                </a:solidFill>
                <a:latin typeface="Times New Roman"/>
                <a:cs typeface="Times New Roman"/>
              </a:rPr>
              <a:t> </a:t>
            </a:r>
            <a:r>
              <a:rPr lang="en-US" altLang="zh-CN" sz="1400" spc="-60" dirty="0">
                <a:solidFill>
                  <a:srgbClr val="232A33"/>
                </a:solidFill>
                <a:latin typeface="Times New Roman"/>
                <a:ea typeface="Times New Roman"/>
              </a:rPr>
              <a:t>a</a:t>
            </a:r>
            <a:r>
              <a:rPr lang="en-US" altLang="zh-CN" sz="1400" spc="-25" dirty="0">
                <a:solidFill>
                  <a:srgbClr val="232A33"/>
                </a:solidFill>
                <a:latin typeface="Times New Roman"/>
                <a:cs typeface="Times New Roman"/>
              </a:rPr>
              <a:t> </a:t>
            </a:r>
            <a:r>
              <a:rPr lang="en-US" altLang="zh-CN" sz="1400" spc="-40" dirty="0">
                <a:solidFill>
                  <a:srgbClr val="232A33"/>
                </a:solidFill>
                <a:latin typeface="Times New Roman"/>
                <a:ea typeface="Times New Roman"/>
              </a:rPr>
              <a:t>partir</a:t>
            </a:r>
            <a:r>
              <a:rPr lang="en-US" altLang="zh-CN" sz="1400" spc="-30" dirty="0">
                <a:solidFill>
                  <a:srgbClr val="232A33"/>
                </a:solidFill>
                <a:latin typeface="Times New Roman"/>
                <a:cs typeface="Times New Roman"/>
              </a:rPr>
              <a:t> </a:t>
            </a:r>
            <a:r>
              <a:rPr lang="en-US" altLang="zh-CN" sz="1400" spc="-50" dirty="0">
                <a:solidFill>
                  <a:srgbClr val="232A33"/>
                </a:solidFill>
                <a:latin typeface="Times New Roman"/>
                <a:ea typeface="Times New Roman"/>
              </a:rPr>
              <a:t>de</a:t>
            </a:r>
            <a:r>
              <a:rPr lang="en-US" altLang="zh-CN" sz="1400" spc="-25" dirty="0">
                <a:solidFill>
                  <a:srgbClr val="232A33"/>
                </a:solidFill>
                <a:latin typeface="Times New Roman"/>
                <a:cs typeface="Times New Roman"/>
              </a:rPr>
              <a:t> </a:t>
            </a:r>
            <a:r>
              <a:rPr lang="en-US" altLang="zh-CN" sz="1600" b="1" spc="-55" dirty="0">
                <a:solidFill>
                  <a:srgbClr val="232A33"/>
                </a:solidFill>
                <a:latin typeface="Times New Roman"/>
                <a:ea typeface="Times New Roman"/>
              </a:rPr>
              <a:t>residuos</a:t>
            </a:r>
            <a:r>
              <a:rPr lang="en-US" altLang="zh-CN" sz="1600" b="1" spc="-30" dirty="0">
                <a:solidFill>
                  <a:srgbClr val="232A33"/>
                </a:solidFill>
                <a:latin typeface="Times New Roman"/>
                <a:cs typeface="Times New Roman"/>
              </a:rPr>
              <a:t> </a:t>
            </a:r>
            <a:r>
              <a:rPr lang="en-US" altLang="zh-CN" sz="1600" b="1" spc="-50" dirty="0">
                <a:solidFill>
                  <a:srgbClr val="232A33"/>
                </a:solidFill>
                <a:latin typeface="Times New Roman"/>
                <a:ea typeface="Times New Roman"/>
              </a:rPr>
              <a:t>plásticos</a:t>
            </a:r>
            <a:r>
              <a:rPr lang="en-US" altLang="zh-CN" sz="1600" b="1" spc="-40" dirty="0">
                <a:solidFill>
                  <a:srgbClr val="232A33"/>
                </a:solidFill>
                <a:latin typeface="Times New Roman"/>
                <a:cs typeface="Times New Roman"/>
              </a:rPr>
              <a:t> </a:t>
            </a:r>
            <a:r>
              <a:rPr lang="en-US" altLang="zh-CN" sz="1600" b="1" spc="-55" dirty="0">
                <a:solidFill>
                  <a:srgbClr val="232A33"/>
                </a:solidFill>
                <a:latin typeface="Times New Roman"/>
                <a:ea typeface="Times New Roman"/>
              </a:rPr>
              <a:t>reciclados</a:t>
            </a:r>
            <a:r>
              <a:rPr lang="en-US" altLang="zh-CN" sz="1400" spc="-5" dirty="0">
                <a:solidFill>
                  <a:srgbClr val="232A33"/>
                </a:solidFill>
                <a:latin typeface="Times New Roman"/>
                <a:ea typeface="Times New Roman"/>
              </a:rPr>
              <a:t>.</a:t>
            </a:r>
            <a:r>
              <a:rPr lang="en-US" altLang="zh-CN" sz="1400" dirty="0">
                <a:solidFill>
                  <a:srgbClr val="232A33"/>
                </a:solidFill>
                <a:latin typeface="Times New Roman"/>
                <a:cs typeface="Times New Roman"/>
              </a:rPr>
              <a:t> </a:t>
            </a:r>
            <a:r>
              <a:rPr lang="en-US" altLang="zh-CN" sz="1400" spc="-69" dirty="0">
                <a:solidFill>
                  <a:srgbClr val="232A33"/>
                </a:solidFill>
                <a:latin typeface="Times New Roman"/>
                <a:ea typeface="Times New Roman"/>
              </a:rPr>
              <a:t>Targus</a:t>
            </a:r>
            <a:r>
              <a:rPr lang="en-US" altLang="zh-CN" sz="1400" spc="-34" dirty="0">
                <a:solidFill>
                  <a:srgbClr val="232A33"/>
                </a:solidFill>
                <a:latin typeface="Times New Roman"/>
                <a:cs typeface="Times New Roman"/>
              </a:rPr>
              <a:t> </a:t>
            </a:r>
            <a:r>
              <a:rPr lang="en-US" altLang="zh-CN" sz="1400" spc="-80" dirty="0">
                <a:solidFill>
                  <a:srgbClr val="232A33"/>
                </a:solidFill>
                <a:latin typeface="Times New Roman"/>
                <a:ea typeface="Times New Roman"/>
              </a:rPr>
              <a:t>cumple</a:t>
            </a:r>
            <a:r>
              <a:rPr lang="en-US" altLang="zh-CN" sz="1400" spc="-40" dirty="0">
                <a:solidFill>
                  <a:srgbClr val="232A33"/>
                </a:solidFill>
                <a:latin typeface="Times New Roman"/>
                <a:cs typeface="Times New Roman"/>
              </a:rPr>
              <a:t> </a:t>
            </a:r>
            <a:r>
              <a:rPr lang="en-US" altLang="zh-CN" sz="1400" spc="-60" dirty="0">
                <a:solidFill>
                  <a:srgbClr val="232A33"/>
                </a:solidFill>
                <a:latin typeface="Times New Roman"/>
                <a:ea typeface="Times New Roman"/>
              </a:rPr>
              <a:t>los</a:t>
            </a:r>
            <a:r>
              <a:rPr lang="en-US" altLang="zh-CN" sz="1400" spc="-40" dirty="0">
                <a:solidFill>
                  <a:srgbClr val="232A33"/>
                </a:solidFill>
                <a:latin typeface="Times New Roman"/>
                <a:cs typeface="Times New Roman"/>
              </a:rPr>
              <a:t> </a:t>
            </a:r>
            <a:r>
              <a:rPr lang="en-US" altLang="zh-CN" sz="1400" spc="-60" dirty="0">
                <a:solidFill>
                  <a:srgbClr val="232A33"/>
                </a:solidFill>
                <a:latin typeface="Times New Roman"/>
                <a:ea typeface="Times New Roman"/>
              </a:rPr>
              <a:t>requisitos</a:t>
            </a:r>
            <a:r>
              <a:rPr lang="en-US" altLang="zh-CN" sz="1400" spc="-40" dirty="0">
                <a:solidFill>
                  <a:srgbClr val="232A33"/>
                </a:solidFill>
                <a:latin typeface="Times New Roman"/>
                <a:cs typeface="Times New Roman"/>
              </a:rPr>
              <a:t> </a:t>
            </a:r>
            <a:r>
              <a:rPr lang="en-US" altLang="zh-CN" sz="1400" spc="-75" dirty="0">
                <a:solidFill>
                  <a:srgbClr val="232A33"/>
                </a:solidFill>
                <a:latin typeface="Times New Roman"/>
                <a:ea typeface="Times New Roman"/>
              </a:rPr>
              <a:t>de</a:t>
            </a:r>
            <a:r>
              <a:rPr lang="en-US" altLang="zh-CN" sz="1400" spc="-40" dirty="0">
                <a:solidFill>
                  <a:srgbClr val="232A33"/>
                </a:solidFill>
                <a:latin typeface="Times New Roman"/>
                <a:cs typeface="Times New Roman"/>
              </a:rPr>
              <a:t> </a:t>
            </a:r>
            <a:r>
              <a:rPr lang="en-US" altLang="zh-CN" sz="1400" spc="-55" dirty="0">
                <a:solidFill>
                  <a:srgbClr val="232A33"/>
                </a:solidFill>
                <a:latin typeface="Times New Roman"/>
                <a:ea typeface="Times New Roman"/>
              </a:rPr>
              <a:t>la</a:t>
            </a:r>
            <a:r>
              <a:rPr lang="en-US" altLang="zh-CN" sz="1400" spc="-34" dirty="0">
                <a:solidFill>
                  <a:srgbClr val="232A33"/>
                </a:solidFill>
                <a:latin typeface="Times New Roman"/>
                <a:cs typeface="Times New Roman"/>
              </a:rPr>
              <a:t> </a:t>
            </a:r>
            <a:r>
              <a:rPr lang="en-US" altLang="zh-CN" sz="1400" spc="-69" dirty="0">
                <a:solidFill>
                  <a:srgbClr val="232A33"/>
                </a:solidFill>
                <a:latin typeface="Times New Roman"/>
                <a:ea typeface="Times New Roman"/>
              </a:rPr>
              <a:t>normativa</a:t>
            </a:r>
            <a:r>
              <a:rPr lang="en-US" altLang="zh-CN" sz="1400" spc="-45" dirty="0">
                <a:solidFill>
                  <a:srgbClr val="232A33"/>
                </a:solidFill>
                <a:latin typeface="Times New Roman"/>
                <a:cs typeface="Times New Roman"/>
              </a:rPr>
              <a:t> </a:t>
            </a:r>
            <a:r>
              <a:rPr lang="en-US" altLang="zh-CN" sz="1400" spc="-94" dirty="0">
                <a:solidFill>
                  <a:srgbClr val="232A33"/>
                </a:solidFill>
                <a:latin typeface="Times New Roman"/>
                <a:ea typeface="Times New Roman"/>
              </a:rPr>
              <a:t>REACH.</a:t>
            </a:r>
          </a:p>
          <a:p>
            <a:pPr marL="0" hangingPunct="0">
              <a:lnSpc>
                <a:spcPct val="99583"/>
              </a:lnSpc>
              <a:spcBef>
                <a:spcPts val="345"/>
              </a:spcBef>
            </a:pPr>
            <a:r>
              <a:rPr lang="en-US" altLang="zh-CN" sz="1400" spc="-55" dirty="0">
                <a:solidFill>
                  <a:srgbClr val="232A33"/>
                </a:solidFill>
                <a:latin typeface="Times New Roman"/>
                <a:ea typeface="Times New Roman"/>
              </a:rPr>
              <a:t>Targus</a:t>
            </a:r>
            <a:r>
              <a:rPr lang="en-US" altLang="zh-CN" sz="1400" spc="-25" dirty="0">
                <a:solidFill>
                  <a:srgbClr val="232A33"/>
                </a:solidFill>
                <a:latin typeface="Times New Roman"/>
                <a:cs typeface="Times New Roman"/>
              </a:rPr>
              <a:t> </a:t>
            </a:r>
            <a:r>
              <a:rPr lang="en-US" altLang="zh-CN" sz="1400" spc="-45" dirty="0">
                <a:solidFill>
                  <a:srgbClr val="232A33"/>
                </a:solidFill>
                <a:latin typeface="Times New Roman"/>
                <a:ea typeface="Times New Roman"/>
              </a:rPr>
              <a:t>identifica</a:t>
            </a:r>
            <a:r>
              <a:rPr lang="en-US" altLang="zh-CN" sz="1400" spc="-30" dirty="0">
                <a:solidFill>
                  <a:srgbClr val="232A33"/>
                </a:solidFill>
                <a:latin typeface="Times New Roman"/>
                <a:cs typeface="Times New Roman"/>
              </a:rPr>
              <a:t> </a:t>
            </a:r>
            <a:r>
              <a:rPr lang="en-US" altLang="zh-CN" sz="1400" spc="-35" dirty="0">
                <a:solidFill>
                  <a:srgbClr val="232A33"/>
                </a:solidFill>
                <a:latin typeface="Times New Roman"/>
                <a:ea typeface="Times New Roman"/>
              </a:rPr>
              <a:t>y</a:t>
            </a:r>
            <a:r>
              <a:rPr lang="en-US" altLang="zh-CN" sz="1400" spc="-30" dirty="0">
                <a:solidFill>
                  <a:srgbClr val="232A33"/>
                </a:solidFill>
                <a:latin typeface="Times New Roman"/>
                <a:cs typeface="Times New Roman"/>
              </a:rPr>
              <a:t> </a:t>
            </a:r>
            <a:r>
              <a:rPr lang="en-US" altLang="zh-CN" sz="1400" spc="-50" dirty="0">
                <a:solidFill>
                  <a:srgbClr val="232A33"/>
                </a:solidFill>
                <a:latin typeface="Times New Roman"/>
                <a:ea typeface="Times New Roman"/>
              </a:rPr>
              <a:t>elimina</a:t>
            </a:r>
            <a:r>
              <a:rPr lang="en-US" altLang="zh-CN" sz="1400" spc="-30" dirty="0">
                <a:solidFill>
                  <a:srgbClr val="232A33"/>
                </a:solidFill>
                <a:latin typeface="Times New Roman"/>
                <a:cs typeface="Times New Roman"/>
              </a:rPr>
              <a:t> </a:t>
            </a:r>
            <a:r>
              <a:rPr lang="en-US" altLang="zh-CN" sz="1400" spc="-40" dirty="0">
                <a:solidFill>
                  <a:srgbClr val="232A33"/>
                </a:solidFill>
                <a:latin typeface="Times New Roman"/>
                <a:ea typeface="Times New Roman"/>
              </a:rPr>
              <a:t>el</a:t>
            </a:r>
            <a:r>
              <a:rPr lang="en-US" altLang="zh-CN" sz="1400" spc="-30" dirty="0">
                <a:solidFill>
                  <a:srgbClr val="232A33"/>
                </a:solidFill>
                <a:latin typeface="Times New Roman"/>
                <a:cs typeface="Times New Roman"/>
              </a:rPr>
              <a:t> </a:t>
            </a:r>
            <a:r>
              <a:rPr lang="en-US" altLang="zh-CN" sz="1400" spc="-50" dirty="0">
                <a:solidFill>
                  <a:srgbClr val="232A33"/>
                </a:solidFill>
                <a:latin typeface="Times New Roman"/>
                <a:ea typeface="Times New Roman"/>
              </a:rPr>
              <a:t>uso</a:t>
            </a:r>
            <a:r>
              <a:rPr lang="en-US" altLang="zh-CN" sz="1400" spc="-30" dirty="0">
                <a:solidFill>
                  <a:srgbClr val="232A33"/>
                </a:solidFill>
                <a:latin typeface="Times New Roman"/>
                <a:cs typeface="Times New Roman"/>
              </a:rPr>
              <a:t> </a:t>
            </a:r>
            <a:r>
              <a:rPr lang="en-US" altLang="zh-CN" sz="1400" spc="-60" dirty="0">
                <a:solidFill>
                  <a:srgbClr val="232A33"/>
                </a:solidFill>
                <a:latin typeface="Times New Roman"/>
                <a:ea typeface="Times New Roman"/>
              </a:rPr>
              <a:t>de</a:t>
            </a:r>
            <a:r>
              <a:rPr lang="en-US" altLang="zh-CN" sz="1400" spc="-25" dirty="0">
                <a:solidFill>
                  <a:srgbClr val="232A33"/>
                </a:solidFill>
                <a:latin typeface="Times New Roman"/>
                <a:cs typeface="Times New Roman"/>
              </a:rPr>
              <a:t> </a:t>
            </a:r>
            <a:r>
              <a:rPr lang="en-US" altLang="zh-CN" sz="1400" spc="-44" dirty="0">
                <a:solidFill>
                  <a:srgbClr val="232A33"/>
                </a:solidFill>
                <a:latin typeface="Times New Roman"/>
                <a:ea typeface="Times New Roman"/>
              </a:rPr>
              <a:t>sustancias</a:t>
            </a:r>
            <a:r>
              <a:rPr lang="en-US" altLang="zh-CN" sz="1400" spc="-30" dirty="0">
                <a:solidFill>
                  <a:srgbClr val="232A33"/>
                </a:solidFill>
                <a:latin typeface="Times New Roman"/>
                <a:cs typeface="Times New Roman"/>
              </a:rPr>
              <a:t> </a:t>
            </a:r>
            <a:r>
              <a:rPr lang="en-US" altLang="zh-CN" sz="1400" spc="-50" dirty="0">
                <a:solidFill>
                  <a:srgbClr val="232A33"/>
                </a:solidFill>
                <a:latin typeface="Times New Roman"/>
                <a:ea typeface="Times New Roman"/>
              </a:rPr>
              <a:t>peligrosas</a:t>
            </a:r>
            <a:r>
              <a:rPr lang="en-US" altLang="zh-CN" sz="1400" spc="-30" dirty="0">
                <a:solidFill>
                  <a:srgbClr val="232A33"/>
                </a:solidFill>
                <a:latin typeface="Times New Roman"/>
                <a:cs typeface="Times New Roman"/>
              </a:rPr>
              <a:t> </a:t>
            </a:r>
            <a:r>
              <a:rPr lang="en-US" altLang="zh-CN" sz="1400" spc="-45" dirty="0">
                <a:solidFill>
                  <a:srgbClr val="232A33"/>
                </a:solidFill>
                <a:latin typeface="Times New Roman"/>
                <a:ea typeface="Times New Roman"/>
              </a:rPr>
              <a:t>en</a:t>
            </a:r>
            <a:r>
              <a:rPr lang="en-US" altLang="zh-CN" sz="1400" spc="-30" dirty="0">
                <a:solidFill>
                  <a:srgbClr val="232A33"/>
                </a:solidFill>
                <a:latin typeface="Times New Roman"/>
                <a:cs typeface="Times New Roman"/>
              </a:rPr>
              <a:t> </a:t>
            </a:r>
            <a:r>
              <a:rPr lang="en-US" altLang="zh-CN" sz="1400" spc="-40" dirty="0">
                <a:solidFill>
                  <a:srgbClr val="232A33"/>
                </a:solidFill>
                <a:latin typeface="Times New Roman"/>
                <a:ea typeface="Times New Roman"/>
              </a:rPr>
              <a:t>la</a:t>
            </a:r>
            <a:r>
              <a:rPr lang="en-US" altLang="zh-CN" sz="1400" spc="-30" dirty="0">
                <a:solidFill>
                  <a:srgbClr val="232A33"/>
                </a:solidFill>
                <a:latin typeface="Times New Roman"/>
                <a:cs typeface="Times New Roman"/>
              </a:rPr>
              <a:t> </a:t>
            </a:r>
            <a:r>
              <a:rPr lang="en-US" altLang="zh-CN" sz="1400" spc="-44" dirty="0">
                <a:solidFill>
                  <a:srgbClr val="232A33"/>
                </a:solidFill>
                <a:latin typeface="Times New Roman"/>
                <a:ea typeface="Times New Roman"/>
              </a:rPr>
              <a:t>fabricación</a:t>
            </a:r>
            <a:r>
              <a:rPr lang="en-US" altLang="zh-CN" sz="1400" spc="-35" dirty="0">
                <a:solidFill>
                  <a:srgbClr val="232A33"/>
                </a:solidFill>
                <a:latin typeface="Times New Roman"/>
                <a:cs typeface="Times New Roman"/>
              </a:rPr>
              <a:t> </a:t>
            </a:r>
            <a:r>
              <a:rPr lang="en-US" altLang="zh-CN" sz="1400" spc="-64" dirty="0">
                <a:solidFill>
                  <a:srgbClr val="232A33"/>
                </a:solidFill>
                <a:latin typeface="Times New Roman"/>
                <a:ea typeface="Times New Roman"/>
              </a:rPr>
              <a:t>de</a:t>
            </a:r>
            <a:r>
              <a:rPr lang="en-US" altLang="zh-CN" sz="1400" dirty="0">
                <a:solidFill>
                  <a:srgbClr val="232A33"/>
                </a:solidFill>
                <a:latin typeface="Times New Roman"/>
                <a:cs typeface="Times New Roman"/>
              </a:rPr>
              <a:t> </a:t>
            </a:r>
            <a:br/>
            <a:r>
              <a:rPr lang="en-US" altLang="zh-CN" sz="1400" spc="-30" dirty="0">
                <a:solidFill>
                  <a:srgbClr val="232A33"/>
                </a:solidFill>
                <a:latin typeface="Times New Roman"/>
                <a:ea typeface="Times New Roman"/>
              </a:rPr>
              <a:t>sus</a:t>
            </a:r>
            <a:r>
              <a:rPr lang="en-US" altLang="zh-CN" sz="1400" spc="-65" dirty="0">
                <a:solidFill>
                  <a:srgbClr val="232A33"/>
                </a:solidFill>
                <a:latin typeface="Times New Roman"/>
                <a:cs typeface="Times New Roman"/>
              </a:rPr>
              <a:t> </a:t>
            </a:r>
            <a:r>
              <a:rPr lang="en-US" altLang="zh-CN" sz="1400" spc="-30" dirty="0">
                <a:solidFill>
                  <a:srgbClr val="232A33"/>
                </a:solidFill>
                <a:latin typeface="Times New Roman"/>
                <a:ea typeface="Times New Roman"/>
              </a:rPr>
              <a:t>productos.</a:t>
            </a:r>
          </a:p>
        </p:txBody>
      </p:sp>
      <p:sp>
        <p:nvSpPr>
          <p:cNvPr id="107" name="TextBox 107"/>
          <p:cNvSpPr txBox="1"/>
          <p:nvPr/>
        </p:nvSpPr>
        <p:spPr>
          <a:xfrm>
            <a:off x="433108" y="7098157"/>
            <a:ext cx="9956020" cy="243840"/>
          </a:xfrm>
          <a:prstGeom prst="rect">
            <a:avLst/>
          </a:prstGeom>
          <a:noFill/>
        </p:spPr>
        <p:txBody>
          <a:bodyPr wrap="square" lIns="0" tIns="0" rIns="0" bIns="0" rtlCol="0">
            <a:spAutoFit/>
          </a:bodyPr>
          <a:lstStyle/>
          <a:p>
            <a:pPr marL="0">
              <a:lnSpc>
                <a:spcPct val="100000"/>
              </a:lnSpc>
              <a:tabLst>
                <a:tab pos="8819331" algn="l"/>
              </a:tabLst>
            </a:pPr>
            <a:r>
              <a:rPr lang="en-US" altLang="zh-CN" sz="1400" spc="25" dirty="0">
                <a:solidFill>
                  <a:srgbClr val="552576"/>
                </a:solidFill>
                <a:latin typeface="Times New Roman"/>
                <a:ea typeface="Times New Roman"/>
              </a:rPr>
              <a:t>MALETINES</a:t>
            </a:r>
            <a:r>
              <a:rPr lang="en-US" altLang="zh-CN" sz="1400" spc="25" dirty="0">
                <a:solidFill>
                  <a:srgbClr val="552576"/>
                </a:solidFill>
                <a:latin typeface="Times New Roman"/>
                <a:cs typeface="Times New Roman"/>
              </a:rPr>
              <a:t> </a:t>
            </a:r>
            <a:r>
              <a:rPr lang="en-US" altLang="zh-CN" sz="1400" spc="60" dirty="0">
                <a:solidFill>
                  <a:srgbClr val="552576"/>
                </a:solidFill>
                <a:latin typeface="Times New Roman"/>
                <a:ea typeface="Times New Roman"/>
              </a:rPr>
              <a:t>Y</a:t>
            </a:r>
            <a:r>
              <a:rPr lang="en-US" altLang="zh-CN" sz="1400" spc="25" dirty="0">
                <a:solidFill>
                  <a:srgbClr val="552576"/>
                </a:solidFill>
                <a:latin typeface="Times New Roman"/>
                <a:cs typeface="Times New Roman"/>
              </a:rPr>
              <a:t> </a:t>
            </a:r>
            <a:r>
              <a:rPr lang="en-US" altLang="zh-CN" sz="1400" spc="25" dirty="0">
                <a:solidFill>
                  <a:srgbClr val="552576"/>
                </a:solidFill>
                <a:latin typeface="Times New Roman"/>
                <a:ea typeface="Times New Roman"/>
              </a:rPr>
              <a:t>MOCHILAS</a:t>
            </a:r>
            <a:r>
              <a:rPr lang="en-US" altLang="zh-CN" sz="1400" spc="25" dirty="0">
                <a:solidFill>
                  <a:srgbClr val="552576"/>
                </a:solidFill>
                <a:latin typeface="Times New Roman"/>
                <a:cs typeface="Times New Roman"/>
              </a:rPr>
              <a:t> </a:t>
            </a:r>
            <a:r>
              <a:rPr lang="en-US" altLang="zh-CN" sz="1400" spc="30" dirty="0">
                <a:solidFill>
                  <a:srgbClr val="552576"/>
                </a:solidFill>
                <a:latin typeface="Times New Roman"/>
                <a:ea typeface="Times New Roman"/>
              </a:rPr>
              <a:t>CONTEMPORÁNEOS	</a:t>
            </a:r>
            <a:r>
              <a:rPr lang="en-US" altLang="zh-CN" sz="1600" b="1" spc="30" dirty="0">
                <a:solidFill>
                  <a:srgbClr val="535054"/>
                </a:solidFill>
                <a:latin typeface="Times New Roman"/>
                <a:ea typeface="Times New Roman"/>
              </a:rPr>
              <a:t>targus.com</a:t>
            </a:r>
          </a:p>
        </p:txBody>
      </p:sp>
      <p:sp>
        <p:nvSpPr>
          <p:cNvPr id="9" name="TextBox 100">
            <a:extLst>
              <a:ext uri="{FF2B5EF4-FFF2-40B4-BE49-F238E27FC236}">
                <a16:creationId xmlns:a16="http://schemas.microsoft.com/office/drawing/2014/main" id="{2C0CE931-5277-E696-2071-3346AAD4D2E6}"/>
              </a:ext>
            </a:extLst>
          </p:cNvPr>
          <p:cNvSpPr txBox="1"/>
          <p:nvPr/>
        </p:nvSpPr>
        <p:spPr>
          <a:xfrm>
            <a:off x="691083" y="1139538"/>
            <a:ext cx="9747067" cy="851515"/>
          </a:xfrm>
          <a:prstGeom prst="rect">
            <a:avLst/>
          </a:prstGeom>
          <a:noFill/>
        </p:spPr>
        <p:txBody>
          <a:bodyPr wrap="square" lIns="0" tIns="0" rIns="0" bIns="0" rtlCol="0">
            <a:spAutoFit/>
          </a:bodyPr>
          <a:lstStyle/>
          <a:p>
            <a:pPr>
              <a:lnSpc>
                <a:spcPts val="1564"/>
              </a:lnSpc>
            </a:pPr>
            <a:endParaRPr lang="en-US" dirty="0"/>
          </a:p>
          <a:p>
            <a:pPr marL="0" hangingPunct="0">
              <a:lnSpc>
                <a:spcPct val="99583"/>
              </a:lnSpc>
            </a:pPr>
            <a:r>
              <a:rPr lang="en-US" altLang="zh-CN" sz="1400" spc="-55" dirty="0">
                <a:solidFill>
                  <a:srgbClr val="535054"/>
                </a:solidFill>
                <a:latin typeface="Times New Roman"/>
                <a:ea typeface="Times New Roman"/>
              </a:rPr>
              <a:t>La</a:t>
            </a:r>
            <a:r>
              <a:rPr lang="en-US" altLang="zh-CN" sz="1400" spc="-25" dirty="0">
                <a:solidFill>
                  <a:srgbClr val="535054"/>
                </a:solidFill>
                <a:latin typeface="Times New Roman"/>
                <a:cs typeface="Times New Roman"/>
              </a:rPr>
              <a:t> </a:t>
            </a:r>
            <a:r>
              <a:rPr lang="en-US" altLang="zh-CN" sz="1400" spc="-45" dirty="0">
                <a:solidFill>
                  <a:srgbClr val="535054"/>
                </a:solidFill>
                <a:latin typeface="Times New Roman"/>
                <a:ea typeface="Times New Roman"/>
              </a:rPr>
              <a:t>colección</a:t>
            </a:r>
            <a:r>
              <a:rPr lang="en-US" altLang="zh-CN" sz="1400" spc="-25" dirty="0">
                <a:solidFill>
                  <a:srgbClr val="535054"/>
                </a:solidFill>
                <a:latin typeface="Times New Roman"/>
                <a:cs typeface="Times New Roman"/>
              </a:rPr>
              <a:t> </a:t>
            </a:r>
            <a:r>
              <a:rPr lang="en-US" altLang="zh-CN" sz="1400" spc="-50" dirty="0">
                <a:solidFill>
                  <a:srgbClr val="535054"/>
                </a:solidFill>
                <a:latin typeface="Times New Roman"/>
                <a:ea typeface="Times New Roman"/>
              </a:rPr>
              <a:t>EcoSmart</a:t>
            </a:r>
            <a:r>
              <a:rPr lang="en-US" altLang="zh-CN" sz="800" spc="-35" dirty="0">
                <a:solidFill>
                  <a:srgbClr val="535054"/>
                </a:solidFill>
                <a:latin typeface="Times New Roman"/>
                <a:ea typeface="Times New Roman"/>
              </a:rPr>
              <a:t>®</a:t>
            </a:r>
            <a:r>
              <a:rPr lang="en-US" altLang="zh-CN" sz="800" spc="-15" dirty="0">
                <a:solidFill>
                  <a:srgbClr val="535054"/>
                </a:solidFill>
                <a:latin typeface="Times New Roman"/>
                <a:cs typeface="Times New Roman"/>
              </a:rPr>
              <a:t>  </a:t>
            </a:r>
            <a:r>
              <a:rPr lang="en-US" altLang="zh-CN" sz="1400" spc="-44" dirty="0">
                <a:solidFill>
                  <a:srgbClr val="535054"/>
                </a:solidFill>
                <a:latin typeface="Times New Roman"/>
                <a:ea typeface="Times New Roman"/>
              </a:rPr>
              <a:t>ha</a:t>
            </a:r>
            <a:r>
              <a:rPr lang="en-US" altLang="zh-CN" sz="1400" spc="-25" dirty="0">
                <a:solidFill>
                  <a:srgbClr val="535054"/>
                </a:solidFill>
                <a:latin typeface="Times New Roman"/>
                <a:cs typeface="Times New Roman"/>
              </a:rPr>
              <a:t> </a:t>
            </a:r>
            <a:r>
              <a:rPr lang="en-US" altLang="zh-CN" sz="1400" spc="-45" dirty="0">
                <a:solidFill>
                  <a:srgbClr val="535054"/>
                </a:solidFill>
                <a:latin typeface="Times New Roman"/>
                <a:ea typeface="Times New Roman"/>
              </a:rPr>
              <a:t>sido</a:t>
            </a:r>
            <a:r>
              <a:rPr lang="en-US" altLang="zh-CN" sz="1400" spc="-25" dirty="0">
                <a:solidFill>
                  <a:srgbClr val="535054"/>
                </a:solidFill>
                <a:latin typeface="Times New Roman"/>
                <a:cs typeface="Times New Roman"/>
              </a:rPr>
              <a:t> </a:t>
            </a:r>
            <a:r>
              <a:rPr lang="en-US" altLang="zh-CN" sz="1400" spc="-45" dirty="0">
                <a:solidFill>
                  <a:srgbClr val="535054"/>
                </a:solidFill>
                <a:latin typeface="Times New Roman"/>
                <a:ea typeface="Times New Roman"/>
              </a:rPr>
              <a:t>creada</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para</a:t>
            </a:r>
            <a:r>
              <a:rPr lang="en-US" altLang="zh-CN" sz="1400" spc="-25" dirty="0">
                <a:solidFill>
                  <a:srgbClr val="535054"/>
                </a:solidFill>
                <a:latin typeface="Times New Roman"/>
                <a:cs typeface="Times New Roman"/>
              </a:rPr>
              <a:t> </a:t>
            </a:r>
            <a:r>
              <a:rPr lang="en-US" altLang="zh-CN" sz="1400" spc="-44" dirty="0">
                <a:solidFill>
                  <a:srgbClr val="535054"/>
                </a:solidFill>
                <a:latin typeface="Times New Roman"/>
                <a:ea typeface="Times New Roman"/>
              </a:rPr>
              <a:t>dar</a:t>
            </a:r>
            <a:r>
              <a:rPr lang="en-US" altLang="zh-CN" sz="1400" spc="-25" dirty="0">
                <a:solidFill>
                  <a:srgbClr val="535054"/>
                </a:solidFill>
                <a:latin typeface="Times New Roman"/>
                <a:cs typeface="Times New Roman"/>
              </a:rPr>
              <a:t> </a:t>
            </a:r>
            <a:r>
              <a:rPr lang="en-US" altLang="zh-CN" sz="1400" spc="-50" dirty="0">
                <a:solidFill>
                  <a:srgbClr val="535054"/>
                </a:solidFill>
                <a:latin typeface="Times New Roman"/>
                <a:ea typeface="Times New Roman"/>
              </a:rPr>
              <a:t>una</a:t>
            </a:r>
            <a:r>
              <a:rPr lang="en-US" altLang="zh-CN" sz="1400" spc="-25" dirty="0">
                <a:solidFill>
                  <a:srgbClr val="535054"/>
                </a:solidFill>
                <a:latin typeface="Times New Roman"/>
                <a:cs typeface="Times New Roman"/>
              </a:rPr>
              <a:t> </a:t>
            </a:r>
            <a:r>
              <a:rPr lang="en-US" altLang="zh-CN" sz="1400" spc="-50" dirty="0">
                <a:solidFill>
                  <a:srgbClr val="535054"/>
                </a:solidFill>
                <a:latin typeface="Times New Roman"/>
                <a:ea typeface="Times New Roman"/>
              </a:rPr>
              <a:t>nueva</a:t>
            </a:r>
            <a:r>
              <a:rPr lang="en-US" altLang="zh-CN" sz="1400" spc="-25" dirty="0">
                <a:solidFill>
                  <a:srgbClr val="535054"/>
                </a:solidFill>
                <a:latin typeface="Times New Roman"/>
                <a:cs typeface="Times New Roman"/>
              </a:rPr>
              <a:t> </a:t>
            </a:r>
            <a:r>
              <a:rPr lang="en-US" altLang="zh-CN" sz="1400" spc="-45" dirty="0">
                <a:solidFill>
                  <a:srgbClr val="535054"/>
                </a:solidFill>
                <a:latin typeface="Times New Roman"/>
                <a:ea typeface="Times New Roman"/>
              </a:rPr>
              <a:t>vida</a:t>
            </a:r>
            <a:r>
              <a:rPr lang="en-US" altLang="zh-CN" sz="1400" spc="-25" dirty="0">
                <a:solidFill>
                  <a:srgbClr val="535054"/>
                </a:solidFill>
                <a:latin typeface="Times New Roman"/>
                <a:cs typeface="Times New Roman"/>
              </a:rPr>
              <a:t> </a:t>
            </a:r>
            <a:r>
              <a:rPr lang="en-US" altLang="zh-CN" sz="1400" spc="-34" dirty="0">
                <a:solidFill>
                  <a:srgbClr val="535054"/>
                </a:solidFill>
                <a:latin typeface="Times New Roman"/>
                <a:ea typeface="Times New Roman"/>
              </a:rPr>
              <a:t>a</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las</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botellas</a:t>
            </a:r>
            <a:r>
              <a:rPr lang="en-US" altLang="zh-CN" sz="1400" spc="-30" dirty="0">
                <a:solidFill>
                  <a:srgbClr val="535054"/>
                </a:solidFill>
                <a:latin typeface="Times New Roman"/>
                <a:cs typeface="Times New Roman"/>
              </a:rPr>
              <a:t> </a:t>
            </a:r>
            <a:r>
              <a:rPr lang="en-US" altLang="zh-CN" sz="1400" spc="-45" dirty="0">
                <a:solidFill>
                  <a:srgbClr val="535054"/>
                </a:solidFill>
                <a:latin typeface="Times New Roman"/>
                <a:ea typeface="Times New Roman"/>
              </a:rPr>
              <a:t>de</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plástico.</a:t>
            </a:r>
            <a:r>
              <a:rPr lang="en-US" altLang="zh-CN" sz="1400" spc="-25" dirty="0">
                <a:solidFill>
                  <a:srgbClr val="535054"/>
                </a:solidFill>
                <a:latin typeface="Times New Roman"/>
                <a:cs typeface="Times New Roman"/>
              </a:rPr>
              <a:t> </a:t>
            </a:r>
            <a:r>
              <a:rPr lang="en-US" altLang="zh-CN" sz="1400" spc="-50" dirty="0">
                <a:solidFill>
                  <a:srgbClr val="535054"/>
                </a:solidFill>
                <a:latin typeface="Times New Roman"/>
                <a:ea typeface="Times New Roman"/>
              </a:rPr>
              <a:t>Todos</a:t>
            </a:r>
            <a:r>
              <a:rPr lang="en-US" altLang="zh-CN" sz="1400" spc="-25" dirty="0">
                <a:solidFill>
                  <a:srgbClr val="535054"/>
                </a:solidFill>
                <a:latin typeface="Times New Roman"/>
                <a:cs typeface="Times New Roman"/>
              </a:rPr>
              <a:t> </a:t>
            </a:r>
            <a:r>
              <a:rPr lang="en-US" altLang="zh-CN" sz="1400" spc="-34" dirty="0">
                <a:solidFill>
                  <a:srgbClr val="535054"/>
                </a:solidFill>
                <a:latin typeface="Times New Roman"/>
                <a:ea typeface="Times New Roman"/>
              </a:rPr>
              <a:t>los</a:t>
            </a:r>
            <a:r>
              <a:rPr lang="en-US" altLang="zh-CN" sz="1400" spc="-25" dirty="0">
                <a:solidFill>
                  <a:srgbClr val="535054"/>
                </a:solidFill>
                <a:latin typeface="Times New Roman"/>
                <a:cs typeface="Times New Roman"/>
              </a:rPr>
              <a:t> </a:t>
            </a:r>
            <a:r>
              <a:rPr lang="en-US" altLang="zh-CN" sz="1400" spc="-50" dirty="0">
                <a:solidFill>
                  <a:srgbClr val="535054"/>
                </a:solidFill>
                <a:latin typeface="Times New Roman"/>
                <a:ea typeface="Times New Roman"/>
              </a:rPr>
              <a:t>componentes</a:t>
            </a:r>
            <a:r>
              <a:rPr lang="en-US" altLang="zh-CN" sz="1400" spc="-25" dirty="0">
                <a:solidFill>
                  <a:srgbClr val="535054"/>
                </a:solidFill>
                <a:latin typeface="Times New Roman"/>
                <a:cs typeface="Times New Roman"/>
              </a:rPr>
              <a:t> </a:t>
            </a:r>
            <a:r>
              <a:rPr lang="en-US" altLang="zh-CN" sz="1400" spc="-45" dirty="0">
                <a:solidFill>
                  <a:srgbClr val="535054"/>
                </a:solidFill>
                <a:latin typeface="Times New Roman"/>
                <a:ea typeface="Times New Roman"/>
              </a:rPr>
              <a:t>de</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los</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artículos</a:t>
            </a:r>
            <a:r>
              <a:rPr lang="en-US" altLang="zh-CN" sz="1400" spc="-25" dirty="0">
                <a:solidFill>
                  <a:srgbClr val="535054"/>
                </a:solidFill>
                <a:latin typeface="Times New Roman"/>
                <a:cs typeface="Times New Roman"/>
              </a:rPr>
              <a:t> </a:t>
            </a:r>
            <a:r>
              <a:rPr lang="en-US" altLang="zh-CN" sz="1400" spc="-44" dirty="0">
                <a:solidFill>
                  <a:srgbClr val="535054"/>
                </a:solidFill>
                <a:latin typeface="Times New Roman"/>
                <a:ea typeface="Times New Roman"/>
              </a:rPr>
              <a:t>EcoSmart,</a:t>
            </a:r>
            <a:r>
              <a:rPr lang="en-US" altLang="zh-CN" sz="1400" spc="-30" dirty="0">
                <a:solidFill>
                  <a:srgbClr val="535054"/>
                </a:solidFill>
                <a:latin typeface="Times New Roman"/>
                <a:cs typeface="Times New Roman"/>
              </a:rPr>
              <a:t> </a:t>
            </a:r>
            <a:r>
              <a:rPr lang="en-US" altLang="zh-CN" sz="1400" spc="-50" dirty="0">
                <a:solidFill>
                  <a:srgbClr val="535054"/>
                </a:solidFill>
                <a:latin typeface="Times New Roman"/>
                <a:ea typeface="Times New Roman"/>
              </a:rPr>
              <a:t>desde</a:t>
            </a:r>
            <a:r>
              <a:rPr lang="en-US" altLang="zh-CN" sz="1400" dirty="0">
                <a:solidFill>
                  <a:srgbClr val="535054"/>
                </a:solidFill>
                <a:latin typeface="Times New Roman"/>
                <a:cs typeface="Times New Roman"/>
              </a:rPr>
              <a:t> </a:t>
            </a:r>
            <a:r>
              <a:rPr lang="en-US" altLang="zh-CN" sz="1400" spc="-35" dirty="0">
                <a:solidFill>
                  <a:srgbClr val="535054"/>
                </a:solidFill>
                <a:latin typeface="Times New Roman"/>
                <a:ea typeface="Times New Roman"/>
              </a:rPr>
              <a:t>la</a:t>
            </a:r>
            <a:r>
              <a:rPr lang="en-US" altLang="zh-CN" sz="1400" spc="-20" dirty="0">
                <a:solidFill>
                  <a:srgbClr val="535054"/>
                </a:solidFill>
                <a:latin typeface="Times New Roman"/>
                <a:cs typeface="Times New Roman"/>
              </a:rPr>
              <a:t> </a:t>
            </a:r>
            <a:r>
              <a:rPr lang="en-US" altLang="zh-CN" sz="1400" spc="-40" dirty="0">
                <a:solidFill>
                  <a:srgbClr val="535054"/>
                </a:solidFill>
                <a:latin typeface="Times New Roman"/>
                <a:ea typeface="Times New Roman"/>
              </a:rPr>
              <a:t>estructura</a:t>
            </a:r>
            <a:r>
              <a:rPr lang="en-US" altLang="zh-CN" sz="1400" spc="-25" dirty="0">
                <a:solidFill>
                  <a:srgbClr val="535054"/>
                </a:solidFill>
                <a:latin typeface="Times New Roman"/>
                <a:cs typeface="Times New Roman"/>
              </a:rPr>
              <a:t> </a:t>
            </a:r>
            <a:r>
              <a:rPr lang="en-US" altLang="zh-CN" sz="1400" spc="-34" dirty="0">
                <a:solidFill>
                  <a:srgbClr val="535054"/>
                </a:solidFill>
                <a:latin typeface="Times New Roman"/>
                <a:ea typeface="Times New Roman"/>
              </a:rPr>
              <a:t>principal</a:t>
            </a:r>
            <a:r>
              <a:rPr lang="en-US" altLang="zh-CN" sz="1400" spc="-20" dirty="0">
                <a:solidFill>
                  <a:srgbClr val="535054"/>
                </a:solidFill>
                <a:latin typeface="Times New Roman"/>
                <a:cs typeface="Times New Roman"/>
              </a:rPr>
              <a:t> </a:t>
            </a:r>
            <a:r>
              <a:rPr lang="en-US" altLang="zh-CN" sz="1400" spc="-40" dirty="0">
                <a:solidFill>
                  <a:srgbClr val="535054"/>
                </a:solidFill>
                <a:latin typeface="Times New Roman"/>
                <a:ea typeface="Times New Roman"/>
              </a:rPr>
              <a:t>hasta</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el</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forro</a:t>
            </a:r>
            <a:r>
              <a:rPr lang="en-US" altLang="zh-CN" sz="1400" spc="-20" dirty="0">
                <a:solidFill>
                  <a:srgbClr val="535054"/>
                </a:solidFill>
                <a:latin typeface="Times New Roman"/>
                <a:cs typeface="Times New Roman"/>
              </a:rPr>
              <a:t> </a:t>
            </a:r>
            <a:r>
              <a:rPr lang="en-US" altLang="zh-CN" sz="1400" spc="-34" dirty="0">
                <a:solidFill>
                  <a:srgbClr val="535054"/>
                </a:solidFill>
                <a:latin typeface="Times New Roman"/>
                <a:ea typeface="Times New Roman"/>
              </a:rPr>
              <a:t>y</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los</a:t>
            </a:r>
            <a:r>
              <a:rPr lang="en-US" altLang="zh-CN" sz="1400" spc="-25" dirty="0">
                <a:solidFill>
                  <a:srgbClr val="535054"/>
                </a:solidFill>
                <a:latin typeface="Times New Roman"/>
                <a:cs typeface="Times New Roman"/>
              </a:rPr>
              <a:t> </a:t>
            </a:r>
            <a:r>
              <a:rPr lang="en-US" altLang="zh-CN" sz="1400" spc="-35" dirty="0">
                <a:solidFill>
                  <a:srgbClr val="535054"/>
                </a:solidFill>
                <a:latin typeface="Times New Roman"/>
                <a:ea typeface="Times New Roman"/>
              </a:rPr>
              <a:t>ribetes,</a:t>
            </a:r>
            <a:r>
              <a:rPr lang="en-US" altLang="zh-CN" sz="1400" spc="-20" dirty="0">
                <a:solidFill>
                  <a:srgbClr val="535054"/>
                </a:solidFill>
                <a:latin typeface="Times New Roman"/>
                <a:cs typeface="Times New Roman"/>
              </a:rPr>
              <a:t> </a:t>
            </a:r>
            <a:r>
              <a:rPr lang="en-US" altLang="zh-CN" sz="1400" spc="-45" dirty="0">
                <a:solidFill>
                  <a:srgbClr val="535054"/>
                </a:solidFill>
                <a:latin typeface="Times New Roman"/>
                <a:ea typeface="Times New Roman"/>
              </a:rPr>
              <a:t>han</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sido</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diseñados</a:t>
            </a:r>
            <a:r>
              <a:rPr lang="en-US" altLang="zh-CN" sz="1400" spc="-20" dirty="0">
                <a:solidFill>
                  <a:srgbClr val="535054"/>
                </a:solidFill>
                <a:latin typeface="Times New Roman"/>
                <a:cs typeface="Times New Roman"/>
              </a:rPr>
              <a:t> </a:t>
            </a:r>
            <a:r>
              <a:rPr lang="en-US" altLang="zh-CN" sz="1400" spc="-44" dirty="0">
                <a:solidFill>
                  <a:srgbClr val="535054"/>
                </a:solidFill>
                <a:latin typeface="Times New Roman"/>
                <a:ea typeface="Times New Roman"/>
              </a:rPr>
              <a:t>para</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proteger</a:t>
            </a:r>
            <a:r>
              <a:rPr lang="en-US" altLang="zh-CN" sz="1400" spc="-20" dirty="0">
                <a:solidFill>
                  <a:srgbClr val="535054"/>
                </a:solidFill>
                <a:latin typeface="Times New Roman"/>
                <a:cs typeface="Times New Roman"/>
              </a:rPr>
              <a:t> </a:t>
            </a:r>
            <a:r>
              <a:rPr lang="en-US" altLang="zh-CN" sz="1400" spc="-40" dirty="0">
                <a:solidFill>
                  <a:srgbClr val="535054"/>
                </a:solidFill>
                <a:latin typeface="Times New Roman"/>
                <a:ea typeface="Times New Roman"/>
              </a:rPr>
              <a:t>el</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planeta,</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preservando,</a:t>
            </a:r>
            <a:r>
              <a:rPr lang="en-US" altLang="zh-CN" sz="1400" spc="-20" dirty="0">
                <a:solidFill>
                  <a:srgbClr val="535054"/>
                </a:solidFill>
                <a:latin typeface="Times New Roman"/>
                <a:cs typeface="Times New Roman"/>
              </a:rPr>
              <a:t> </a:t>
            </a:r>
            <a:r>
              <a:rPr lang="en-US" altLang="zh-CN" sz="1400" spc="-35" dirty="0">
                <a:solidFill>
                  <a:srgbClr val="535054"/>
                </a:solidFill>
                <a:latin typeface="Times New Roman"/>
                <a:ea typeface="Times New Roman"/>
              </a:rPr>
              <a:t>al</a:t>
            </a:r>
            <a:r>
              <a:rPr lang="en-US" altLang="zh-CN" sz="1400" spc="-25" dirty="0">
                <a:solidFill>
                  <a:srgbClr val="535054"/>
                </a:solidFill>
                <a:latin typeface="Times New Roman"/>
                <a:cs typeface="Times New Roman"/>
              </a:rPr>
              <a:t> </a:t>
            </a:r>
            <a:r>
              <a:rPr lang="en-US" altLang="zh-CN" sz="1400" spc="-50" dirty="0">
                <a:solidFill>
                  <a:srgbClr val="535054"/>
                </a:solidFill>
                <a:latin typeface="Times New Roman"/>
                <a:ea typeface="Times New Roman"/>
              </a:rPr>
              <a:t>mismo</a:t>
            </a:r>
            <a:r>
              <a:rPr lang="en-US" altLang="zh-CN" sz="1400" spc="-25" dirty="0">
                <a:solidFill>
                  <a:srgbClr val="535054"/>
                </a:solidFill>
                <a:latin typeface="Times New Roman"/>
                <a:cs typeface="Times New Roman"/>
              </a:rPr>
              <a:t> </a:t>
            </a:r>
            <a:r>
              <a:rPr lang="en-US" altLang="zh-CN" sz="1400" spc="-45" dirty="0">
                <a:solidFill>
                  <a:srgbClr val="535054"/>
                </a:solidFill>
                <a:latin typeface="Times New Roman"/>
                <a:ea typeface="Times New Roman"/>
              </a:rPr>
              <a:t>tiempo,</a:t>
            </a:r>
            <a:r>
              <a:rPr lang="en-US" altLang="zh-CN" sz="1400" spc="-20" dirty="0">
                <a:solidFill>
                  <a:srgbClr val="535054"/>
                </a:solidFill>
                <a:latin typeface="Times New Roman"/>
                <a:cs typeface="Times New Roman"/>
              </a:rPr>
              <a:t> </a:t>
            </a:r>
            <a:r>
              <a:rPr lang="en-US" altLang="zh-CN" sz="1400" spc="-30" dirty="0">
                <a:solidFill>
                  <a:srgbClr val="535054"/>
                </a:solidFill>
                <a:latin typeface="Times New Roman"/>
                <a:ea typeface="Times New Roman"/>
              </a:rPr>
              <a:t>las</a:t>
            </a:r>
            <a:r>
              <a:rPr lang="en-US" altLang="zh-CN" sz="1400" spc="-30" dirty="0">
                <a:solidFill>
                  <a:srgbClr val="535054"/>
                </a:solidFill>
                <a:latin typeface="Times New Roman"/>
                <a:cs typeface="Times New Roman"/>
              </a:rPr>
              <a:t> </a:t>
            </a:r>
            <a:r>
              <a:rPr lang="en-US" altLang="zh-CN" sz="1400" spc="-40" dirty="0">
                <a:solidFill>
                  <a:srgbClr val="535054"/>
                </a:solidFill>
                <a:latin typeface="Times New Roman"/>
                <a:ea typeface="Times New Roman"/>
              </a:rPr>
              <a:t>extraordinarias</a:t>
            </a:r>
            <a:r>
              <a:rPr lang="en-US" altLang="zh-CN" sz="1400" dirty="0">
                <a:solidFill>
                  <a:srgbClr val="535054"/>
                </a:solidFill>
                <a:latin typeface="Times New Roman"/>
                <a:cs typeface="Times New Roman"/>
              </a:rPr>
              <a:t> </a:t>
            </a:r>
            <a:r>
              <a:rPr lang="en-US" altLang="zh-CN" sz="1400" spc="-40" dirty="0">
                <a:solidFill>
                  <a:srgbClr val="535054"/>
                </a:solidFill>
                <a:latin typeface="Times New Roman"/>
                <a:ea typeface="Times New Roman"/>
              </a:rPr>
              <a:t>características</a:t>
            </a:r>
            <a:r>
              <a:rPr lang="en-US" altLang="zh-CN" sz="1400" spc="-20" dirty="0">
                <a:solidFill>
                  <a:srgbClr val="535054"/>
                </a:solidFill>
                <a:latin typeface="Times New Roman"/>
                <a:cs typeface="Times New Roman"/>
              </a:rPr>
              <a:t> </a:t>
            </a:r>
            <a:r>
              <a:rPr lang="en-US" altLang="zh-CN" sz="1400" spc="-20" dirty="0">
                <a:solidFill>
                  <a:srgbClr val="535054"/>
                </a:solidFill>
                <a:latin typeface="Times New Roman"/>
                <a:ea typeface="Times New Roman"/>
              </a:rPr>
              <a:t>y</a:t>
            </a:r>
            <a:r>
              <a:rPr lang="en-US" altLang="zh-CN" sz="1400" spc="-25" dirty="0">
                <a:solidFill>
                  <a:srgbClr val="535054"/>
                </a:solidFill>
                <a:latin typeface="Times New Roman"/>
                <a:cs typeface="Times New Roman"/>
              </a:rPr>
              <a:t> </a:t>
            </a:r>
            <a:r>
              <a:rPr lang="en-US" altLang="zh-CN" sz="1400" spc="-34" dirty="0">
                <a:solidFill>
                  <a:srgbClr val="535054"/>
                </a:solidFill>
                <a:latin typeface="Times New Roman"/>
                <a:ea typeface="Times New Roman"/>
              </a:rPr>
              <a:t>la</a:t>
            </a:r>
            <a:r>
              <a:rPr lang="en-US" altLang="zh-CN" sz="1400" spc="-25" dirty="0">
                <a:solidFill>
                  <a:srgbClr val="535054"/>
                </a:solidFill>
                <a:latin typeface="Times New Roman"/>
                <a:cs typeface="Times New Roman"/>
              </a:rPr>
              <a:t> </a:t>
            </a:r>
            <a:r>
              <a:rPr lang="en-US" altLang="zh-CN" sz="1400" spc="-50" dirty="0">
                <a:solidFill>
                  <a:srgbClr val="535054"/>
                </a:solidFill>
                <a:latin typeface="Times New Roman"/>
                <a:ea typeface="Times New Roman"/>
              </a:rPr>
              <a:t>comodidad</a:t>
            </a:r>
            <a:r>
              <a:rPr lang="en-US" altLang="zh-CN" sz="1400" spc="-25" dirty="0">
                <a:solidFill>
                  <a:srgbClr val="535054"/>
                </a:solidFill>
                <a:latin typeface="Times New Roman"/>
                <a:cs typeface="Times New Roman"/>
              </a:rPr>
              <a:t> </a:t>
            </a:r>
            <a:r>
              <a:rPr lang="en-US" altLang="zh-CN" sz="1400" spc="-44" dirty="0">
                <a:solidFill>
                  <a:srgbClr val="535054"/>
                </a:solidFill>
                <a:latin typeface="Times New Roman"/>
                <a:ea typeface="Times New Roman"/>
              </a:rPr>
              <a:t>ergonómica</a:t>
            </a:r>
            <a:r>
              <a:rPr lang="en-US" altLang="zh-CN" sz="1400" spc="-20" dirty="0">
                <a:solidFill>
                  <a:srgbClr val="535054"/>
                </a:solidFill>
                <a:latin typeface="Times New Roman"/>
                <a:cs typeface="Times New Roman"/>
              </a:rPr>
              <a:t> </a:t>
            </a:r>
            <a:r>
              <a:rPr lang="en-US" altLang="zh-CN" sz="1400" spc="-55" dirty="0">
                <a:solidFill>
                  <a:srgbClr val="535054"/>
                </a:solidFill>
                <a:latin typeface="Times New Roman"/>
                <a:ea typeface="Times New Roman"/>
              </a:rPr>
              <a:t>que</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esperas</a:t>
            </a:r>
            <a:r>
              <a:rPr lang="en-US" altLang="zh-CN" sz="1400" spc="-25" dirty="0">
                <a:solidFill>
                  <a:srgbClr val="535054"/>
                </a:solidFill>
                <a:latin typeface="Times New Roman"/>
                <a:cs typeface="Times New Roman"/>
              </a:rPr>
              <a:t> </a:t>
            </a:r>
            <a:r>
              <a:rPr lang="en-US" altLang="zh-CN" sz="1400" spc="-55" dirty="0">
                <a:solidFill>
                  <a:srgbClr val="535054"/>
                </a:solidFill>
                <a:latin typeface="Times New Roman"/>
                <a:ea typeface="Times New Roman"/>
              </a:rPr>
              <a:t>de</a:t>
            </a:r>
            <a:r>
              <a:rPr lang="en-US" altLang="zh-CN" sz="1400" spc="-25" dirty="0">
                <a:solidFill>
                  <a:srgbClr val="535054"/>
                </a:solidFill>
                <a:latin typeface="Times New Roman"/>
                <a:cs typeface="Times New Roman"/>
              </a:rPr>
              <a:t> </a:t>
            </a:r>
            <a:r>
              <a:rPr lang="en-US" altLang="zh-CN" sz="1400" spc="-40" dirty="0">
                <a:solidFill>
                  <a:srgbClr val="535054"/>
                </a:solidFill>
                <a:latin typeface="Times New Roman"/>
                <a:ea typeface="Times New Roman"/>
              </a:rPr>
              <a:t>los</a:t>
            </a:r>
            <a:r>
              <a:rPr lang="en-US" altLang="zh-CN" sz="1400" spc="-20" dirty="0">
                <a:solidFill>
                  <a:srgbClr val="535054"/>
                </a:solidFill>
                <a:latin typeface="Times New Roman"/>
                <a:cs typeface="Times New Roman"/>
              </a:rPr>
              <a:t> </a:t>
            </a:r>
            <a:r>
              <a:rPr lang="en-US" altLang="zh-CN" sz="1400" spc="-45" dirty="0">
                <a:solidFill>
                  <a:srgbClr val="535054"/>
                </a:solidFill>
                <a:latin typeface="Times New Roman"/>
                <a:ea typeface="Times New Roman"/>
              </a:rPr>
              <a:t>maletines</a:t>
            </a:r>
            <a:r>
              <a:rPr lang="en-US" altLang="zh-CN" sz="1400" spc="-25" dirty="0">
                <a:solidFill>
                  <a:srgbClr val="535054"/>
                </a:solidFill>
                <a:latin typeface="Times New Roman"/>
                <a:cs typeface="Times New Roman"/>
              </a:rPr>
              <a:t> </a:t>
            </a:r>
            <a:r>
              <a:rPr lang="en-US" altLang="zh-CN" sz="1400" spc="-30" dirty="0">
                <a:solidFill>
                  <a:srgbClr val="535054"/>
                </a:solidFill>
                <a:latin typeface="Times New Roman"/>
                <a:ea typeface="Times New Roman"/>
              </a:rPr>
              <a:t>y</a:t>
            </a:r>
            <a:r>
              <a:rPr lang="en-US" altLang="zh-CN" sz="1400" spc="-25" dirty="0">
                <a:solidFill>
                  <a:srgbClr val="535054"/>
                </a:solidFill>
                <a:latin typeface="Times New Roman"/>
                <a:cs typeface="Times New Roman"/>
              </a:rPr>
              <a:t> </a:t>
            </a:r>
            <a:r>
              <a:rPr lang="en-US" altLang="zh-CN" sz="1400" spc="-44" dirty="0">
                <a:solidFill>
                  <a:srgbClr val="535054"/>
                </a:solidFill>
                <a:latin typeface="Times New Roman"/>
                <a:ea typeface="Times New Roman"/>
              </a:rPr>
              <a:t>mochilas</a:t>
            </a:r>
            <a:r>
              <a:rPr lang="en-US" altLang="zh-CN" sz="1400" spc="-25" dirty="0">
                <a:solidFill>
                  <a:srgbClr val="535054"/>
                </a:solidFill>
                <a:latin typeface="Times New Roman"/>
                <a:cs typeface="Times New Roman"/>
              </a:rPr>
              <a:t> </a:t>
            </a:r>
            <a:r>
              <a:rPr lang="en-US" altLang="zh-CN" sz="1400" spc="-50" dirty="0">
                <a:solidFill>
                  <a:srgbClr val="535054"/>
                </a:solidFill>
                <a:latin typeface="Times New Roman"/>
                <a:ea typeface="Times New Roman"/>
              </a:rPr>
              <a:t>de</a:t>
            </a:r>
            <a:r>
              <a:rPr lang="en-US" altLang="zh-CN" sz="1400" spc="-30" dirty="0">
                <a:solidFill>
                  <a:srgbClr val="535054"/>
                </a:solidFill>
                <a:latin typeface="Times New Roman"/>
                <a:cs typeface="Times New Roman"/>
              </a:rPr>
              <a:t> </a:t>
            </a:r>
            <a:r>
              <a:rPr lang="en-US" altLang="zh-CN" sz="1400" spc="-45" dirty="0">
                <a:solidFill>
                  <a:srgbClr val="535054"/>
                </a:solidFill>
                <a:latin typeface="Times New Roman"/>
                <a:ea typeface="Times New Roman"/>
              </a:rPr>
              <a:t>Targus.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F12DE5-74DB-704A-8AFA-1DC8CE8D4902}"/>
              </a:ext>
            </a:extLst>
          </p:cNvPr>
          <p:cNvPicPr>
            <a:picLocks noChangeAspect="1"/>
          </p:cNvPicPr>
          <p:nvPr/>
        </p:nvPicPr>
        <p:blipFill>
          <a:blip r:embed="rId3"/>
          <a:stretch>
            <a:fillRect/>
          </a:stretch>
        </p:blipFill>
        <p:spPr>
          <a:xfrm>
            <a:off x="-1" y="0"/>
            <a:ext cx="10691813" cy="6596297"/>
          </a:xfrm>
          <a:prstGeom prst="rect">
            <a:avLst/>
          </a:prstGeom>
        </p:spPr>
      </p:pic>
      <p:sp>
        <p:nvSpPr>
          <p:cNvPr id="2" name="Rectángulo 1">
            <a:extLst>
              <a:ext uri="{FF2B5EF4-FFF2-40B4-BE49-F238E27FC236}">
                <a16:creationId xmlns:a16="http://schemas.microsoft.com/office/drawing/2014/main" id="{094010E0-4745-7F8E-B551-49F6BA9CE566}"/>
              </a:ext>
            </a:extLst>
          </p:cNvPr>
          <p:cNvSpPr/>
          <p:nvPr/>
        </p:nvSpPr>
        <p:spPr>
          <a:xfrm>
            <a:off x="-2" y="51909"/>
            <a:ext cx="10691813" cy="6596297"/>
          </a:xfrm>
          <a:prstGeom prst="rect">
            <a:avLst/>
          </a:prstGeom>
          <a:solidFill>
            <a:schemeClr val="bg1">
              <a:lumMod val="9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pic>
        <p:nvPicPr>
          <p:cNvPr id="9" name="Picture 11">
            <a:extLst>
              <a:ext uri="{FF2B5EF4-FFF2-40B4-BE49-F238E27FC236}">
                <a16:creationId xmlns:a16="http://schemas.microsoft.com/office/drawing/2014/main" id="{A98A0918-A8B2-BE36-40AA-1765F7F562A5}"/>
              </a:ext>
            </a:extLst>
          </p:cNvPr>
          <p:cNvPicPr>
            <a:picLocks noChangeAspect="1"/>
          </p:cNvPicPr>
          <p:nvPr/>
        </p:nvPicPr>
        <p:blipFill>
          <a:blip r:embed="rId4"/>
          <a:stretch>
            <a:fillRect/>
          </a:stretch>
        </p:blipFill>
        <p:spPr>
          <a:xfrm>
            <a:off x="7798748" y="6858000"/>
            <a:ext cx="2592149" cy="499913"/>
          </a:xfrm>
          <a:prstGeom prst="rect">
            <a:avLst/>
          </a:prstGeom>
        </p:spPr>
      </p:pic>
      <p:sp>
        <p:nvSpPr>
          <p:cNvPr id="12" name="TextBox 43">
            <a:extLst>
              <a:ext uri="{FF2B5EF4-FFF2-40B4-BE49-F238E27FC236}">
                <a16:creationId xmlns:a16="http://schemas.microsoft.com/office/drawing/2014/main" id="{694A66CD-E673-02D6-DD5E-0E2ED97E8885}"/>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pic>
        <p:nvPicPr>
          <p:cNvPr id="16" name="Picture 100">
            <a:extLst>
              <a:ext uri="{FF2B5EF4-FFF2-40B4-BE49-F238E27FC236}">
                <a16:creationId xmlns:a16="http://schemas.microsoft.com/office/drawing/2014/main" id="{045B9294-B8C1-19A9-2DEA-F5987961A930}"/>
              </a:ext>
            </a:extLst>
          </p:cNvPr>
          <p:cNvPicPr>
            <a:picLocks noChangeAspect="1"/>
          </p:cNvPicPr>
          <p:nvPr/>
        </p:nvPicPr>
        <p:blipFill>
          <a:blip r:embed="rId5"/>
          <a:stretch>
            <a:fillRect/>
          </a:stretch>
        </p:blipFill>
        <p:spPr>
          <a:xfrm>
            <a:off x="-6669" y="3411"/>
            <a:ext cx="10698480" cy="1508760"/>
          </a:xfrm>
          <a:prstGeom prst="rect">
            <a:avLst/>
          </a:prstGeom>
        </p:spPr>
      </p:pic>
      <p:pic>
        <p:nvPicPr>
          <p:cNvPr id="5" name="Imagen 4">
            <a:extLst>
              <a:ext uri="{FF2B5EF4-FFF2-40B4-BE49-F238E27FC236}">
                <a16:creationId xmlns:a16="http://schemas.microsoft.com/office/drawing/2014/main" id="{A467152B-483D-8D72-7FEC-3906BF24BCD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459" b="93949" l="10000" r="91951">
                        <a14:foregroundMark x1="15610" y1="35828" x2="15610" y2="35828"/>
                        <a14:foregroundMark x1="50732" y1="5732" x2="50732" y2="5732"/>
                        <a14:foregroundMark x1="53659" y1="4459" x2="53659" y2="4459"/>
                        <a14:foregroundMark x1="75854" y1="8280" x2="75854" y2="8280"/>
                        <a14:foregroundMark x1="84146" y1="12102" x2="84146" y2="12102"/>
                        <a14:foregroundMark x1="84634" y1="12102" x2="84634" y2="12102"/>
                        <a14:foregroundMark x1="84146" y1="12102" x2="85366" y2="11783"/>
                        <a14:foregroundMark x1="91707" y1="46975" x2="92195" y2="40446"/>
                        <a14:foregroundMark x1="78293" y1="93949" x2="30244" y2="92834"/>
                        <a14:foregroundMark x1="84146" y1="47771" x2="84146" y2="61146"/>
                        <a14:foregroundMark x1="14390" y1="9554" x2="14390" y2="9554"/>
                      </a14:backgroundRemoval>
                    </a14:imgEffect>
                  </a14:imgLayer>
                </a14:imgProps>
              </a:ext>
            </a:extLst>
          </a:blip>
          <a:stretch>
            <a:fillRect/>
          </a:stretch>
        </p:blipFill>
        <p:spPr>
          <a:xfrm>
            <a:off x="-6670" y="1010055"/>
            <a:ext cx="2690174" cy="4120559"/>
          </a:xfrm>
          <a:prstGeom prst="rect">
            <a:avLst/>
          </a:prstGeom>
        </p:spPr>
      </p:pic>
      <p:sp>
        <p:nvSpPr>
          <p:cNvPr id="19" name="CuadroTexto 18">
            <a:extLst>
              <a:ext uri="{FF2B5EF4-FFF2-40B4-BE49-F238E27FC236}">
                <a16:creationId xmlns:a16="http://schemas.microsoft.com/office/drawing/2014/main" id="{9D076844-3D8E-325C-EC00-6DE99406138D}"/>
              </a:ext>
            </a:extLst>
          </p:cNvPr>
          <p:cNvSpPr txBox="1"/>
          <p:nvPr/>
        </p:nvSpPr>
        <p:spPr>
          <a:xfrm>
            <a:off x="5271460" y="1597743"/>
            <a:ext cx="5311581" cy="4893647"/>
          </a:xfrm>
          <a:prstGeom prst="rect">
            <a:avLst/>
          </a:prstGeom>
          <a:noFill/>
        </p:spPr>
        <p:txBody>
          <a:bodyPr wrap="square" rtlCol="0">
            <a:spAutoFit/>
          </a:bodyPr>
          <a:lstStyle/>
          <a:p>
            <a:r>
              <a:rPr lang="es-CL" sz="1200" b="0" i="0" dirty="0">
                <a:solidFill>
                  <a:srgbClr val="000000"/>
                </a:solidFill>
                <a:effectLst/>
                <a:latin typeface="Poppins" pitchFamily="2" charset="77"/>
              </a:rPr>
              <a:t>La mochila Balance ™ </a:t>
            </a:r>
            <a:r>
              <a:rPr lang="es-CL" sz="1200" b="0" i="0" dirty="0" err="1">
                <a:solidFill>
                  <a:srgbClr val="000000"/>
                </a:solidFill>
                <a:effectLst/>
                <a:latin typeface="Poppins" pitchFamily="2" charset="77"/>
              </a:rPr>
              <a:t>EcoSmart</a:t>
            </a:r>
            <a:r>
              <a:rPr lang="es-CL" sz="1200" b="0" i="0" dirty="0">
                <a:solidFill>
                  <a:srgbClr val="000000"/>
                </a:solidFill>
                <a:effectLst/>
                <a:latin typeface="Poppins" pitchFamily="2" charset="77"/>
              </a:rPr>
              <a:t>® tiene un diseño ergonómico avanzado para la máxima comodidad, con características ajustables que ayudan a distribuir la carga de manera uniforme y ayudan a reducir la fatiga del desgaste a largo plazo. Pero más que eso, está diseñado teniendo en cuenta el medio ambiente. Su tejido libre de PVC se teje a partir de botellas de agua recicladas, sus accesorios no contienen níquel y sus tiradores de cremallera son reciclables. La mochila Balance cuenta con elementos de protección mejorados como </a:t>
            </a:r>
            <a:r>
              <a:rPr lang="es-CL" sz="1200" b="0" i="0" dirty="0" err="1">
                <a:solidFill>
                  <a:srgbClr val="000000"/>
                </a:solidFill>
                <a:effectLst/>
                <a:latin typeface="Poppins" pitchFamily="2" charset="77"/>
              </a:rPr>
              <a:t>SafePort</a:t>
            </a:r>
            <a:r>
              <a:rPr lang="es-CL" sz="1200" b="0" i="0" dirty="0">
                <a:solidFill>
                  <a:srgbClr val="000000"/>
                </a:solidFill>
                <a:effectLst/>
                <a:latin typeface="Poppins" pitchFamily="2" charset="77"/>
              </a:rPr>
              <a:t>® </a:t>
            </a:r>
            <a:r>
              <a:rPr lang="es-CL" sz="1200" b="0" i="0" dirty="0" err="1">
                <a:solidFill>
                  <a:srgbClr val="000000"/>
                </a:solidFill>
                <a:effectLst/>
                <a:latin typeface="Poppins" pitchFamily="2" charset="77"/>
              </a:rPr>
              <a:t>Sling</a:t>
            </a:r>
            <a:r>
              <a:rPr lang="es-CL" sz="1200" b="0" i="0" dirty="0">
                <a:solidFill>
                  <a:srgbClr val="000000"/>
                </a:solidFill>
                <a:effectLst/>
                <a:latin typeface="Poppins" pitchFamily="2" charset="77"/>
              </a:rPr>
              <a:t> Plus, que suspende su computadora portátil dentro del paquete para ayudarlo a protegerse de las caídas, con acolchado en el costado y en la parte frontal de su dispositivo para una protección adicional. Los materiales resistentes a la intemperie también funcionan bien contra los elementos para ayudar a mantener seguros sus dispositivos, documentos y tarjetas de visita.</a:t>
            </a:r>
          </a:p>
          <a:p>
            <a:r>
              <a:rPr lang="es-CL" sz="1200" b="1" i="0" dirty="0">
                <a:effectLst/>
                <a:latin typeface="Poppins" pitchFamily="2" charset="77"/>
              </a:rPr>
              <a:t>Color:</a:t>
            </a:r>
            <a:r>
              <a:rPr lang="es-CL" sz="1200" b="0" i="0" dirty="0">
                <a:effectLst/>
                <a:latin typeface="Poppins" pitchFamily="2" charset="77"/>
              </a:rPr>
              <a:t> Negro.</a:t>
            </a:r>
            <a:br>
              <a:rPr lang="es-CL" sz="1200" dirty="0"/>
            </a:br>
            <a:r>
              <a:rPr lang="es-CL" sz="1200" b="1" i="0" dirty="0">
                <a:effectLst/>
                <a:latin typeface="Poppins" pitchFamily="2" charset="77"/>
              </a:rPr>
              <a:t>Trabaja con:</a:t>
            </a:r>
            <a:r>
              <a:rPr lang="es-CL" sz="1200" b="0" i="0" dirty="0">
                <a:effectLst/>
                <a:latin typeface="Poppins" pitchFamily="2" charset="77"/>
              </a:rPr>
              <a:t> 16 "Laptops and </a:t>
            </a:r>
            <a:r>
              <a:rPr lang="es-CL" sz="1200" b="0" i="0" dirty="0" err="1">
                <a:effectLst/>
                <a:latin typeface="Poppins" pitchFamily="2" charset="77"/>
              </a:rPr>
              <a:t>Under</a:t>
            </a:r>
            <a:r>
              <a:rPr lang="es-CL" sz="1200" b="0" i="0" dirty="0">
                <a:effectLst/>
                <a:latin typeface="Poppins" pitchFamily="2" charset="77"/>
              </a:rPr>
              <a:t>.</a:t>
            </a:r>
            <a:br>
              <a:rPr lang="es-CL" sz="1200" dirty="0"/>
            </a:br>
            <a:r>
              <a:rPr lang="es-CL" sz="1200" b="1" i="0" dirty="0">
                <a:effectLst/>
                <a:latin typeface="Poppins" pitchFamily="2" charset="77"/>
              </a:rPr>
              <a:t>Estilo:</a:t>
            </a:r>
            <a:r>
              <a:rPr lang="es-CL" sz="1200" b="0" i="0" dirty="0">
                <a:effectLst/>
                <a:latin typeface="Poppins" pitchFamily="2" charset="77"/>
              </a:rPr>
              <a:t> Mochila.</a:t>
            </a:r>
            <a:br>
              <a:rPr lang="es-CL" sz="1200" dirty="0"/>
            </a:br>
            <a:r>
              <a:rPr lang="es-CL" sz="1200" b="1" i="0" dirty="0">
                <a:effectLst/>
                <a:latin typeface="Poppins" pitchFamily="2" charset="77"/>
              </a:rPr>
              <a:t>Nivel de protección:</a:t>
            </a:r>
            <a:r>
              <a:rPr lang="es-CL" sz="1200" b="0" i="0" dirty="0">
                <a:effectLst/>
                <a:latin typeface="Poppins" pitchFamily="2" charset="77"/>
              </a:rPr>
              <a:t> Mejor.</a:t>
            </a:r>
            <a:br>
              <a:rPr lang="es-CL" sz="1200" dirty="0"/>
            </a:br>
            <a:r>
              <a:rPr lang="es-CL" sz="1200" b="1" i="0" dirty="0">
                <a:effectLst/>
                <a:latin typeface="Poppins" pitchFamily="2" charset="77"/>
              </a:rPr>
              <a:t>Tipo de protección:</a:t>
            </a:r>
            <a:r>
              <a:rPr lang="es-CL" sz="1200" b="0" i="0" dirty="0">
                <a:effectLst/>
                <a:latin typeface="Poppins" pitchFamily="2" charset="77"/>
              </a:rPr>
              <a:t> </a:t>
            </a:r>
            <a:r>
              <a:rPr lang="es-CL" sz="1200" b="0" i="0" dirty="0" err="1">
                <a:effectLst/>
                <a:latin typeface="Poppins" pitchFamily="2" charset="77"/>
              </a:rPr>
              <a:t>SafePort</a:t>
            </a:r>
            <a:r>
              <a:rPr lang="es-CL" sz="1200" b="0" i="0" dirty="0">
                <a:effectLst/>
                <a:latin typeface="Poppins" pitchFamily="2" charset="77"/>
              </a:rPr>
              <a:t>® </a:t>
            </a:r>
            <a:r>
              <a:rPr lang="es-CL" sz="1200" b="0" i="0" dirty="0" err="1">
                <a:effectLst/>
                <a:latin typeface="Poppins" pitchFamily="2" charset="77"/>
              </a:rPr>
              <a:t>Sling</a:t>
            </a:r>
            <a:r>
              <a:rPr lang="es-CL" sz="1200" b="0" i="0" dirty="0">
                <a:effectLst/>
                <a:latin typeface="Poppins" pitchFamily="2" charset="77"/>
              </a:rPr>
              <a:t> Plus.</a:t>
            </a:r>
            <a:br>
              <a:rPr lang="es-CL" sz="1200" dirty="0"/>
            </a:br>
            <a:r>
              <a:rPr lang="es-CL" sz="1200" b="1" i="0" dirty="0">
                <a:effectLst/>
                <a:latin typeface="Poppins" pitchFamily="2" charset="77"/>
              </a:rPr>
              <a:t>Capacidad:</a:t>
            </a:r>
            <a:r>
              <a:rPr lang="es-CL" sz="1200" b="0" i="0" dirty="0">
                <a:effectLst/>
                <a:latin typeface="Poppins" pitchFamily="2" charset="77"/>
              </a:rPr>
              <a:t> 24L.</a:t>
            </a:r>
            <a:br>
              <a:rPr lang="es-CL" sz="1200" dirty="0"/>
            </a:br>
            <a:r>
              <a:rPr lang="es-CL" sz="1200" b="1" i="0" dirty="0">
                <a:effectLst/>
                <a:latin typeface="Poppins" pitchFamily="2" charset="77"/>
              </a:rPr>
              <a:t>Colección:</a:t>
            </a:r>
            <a:r>
              <a:rPr lang="es-CL" sz="1200" b="0" i="0" dirty="0">
                <a:effectLst/>
                <a:latin typeface="Poppins" pitchFamily="2" charset="77"/>
              </a:rPr>
              <a:t> Equilibrio.</a:t>
            </a:r>
            <a:br>
              <a:rPr lang="es-CL" sz="1200" dirty="0"/>
            </a:br>
            <a:r>
              <a:rPr lang="es-CL" sz="1200" b="1" i="0" dirty="0">
                <a:effectLst/>
                <a:latin typeface="Poppins" pitchFamily="2" charset="77"/>
              </a:rPr>
              <a:t>Dimensiones: </a:t>
            </a:r>
            <a:r>
              <a:rPr lang="es-CL" sz="1200" b="0" i="0" dirty="0">
                <a:effectLst/>
                <a:latin typeface="Poppins" pitchFamily="2" charset="77"/>
              </a:rPr>
              <a:t>30.48 x 46.99 x 17.8 cm (W x H x D).</a:t>
            </a:r>
            <a:br>
              <a:rPr lang="es-CL" sz="1200" dirty="0"/>
            </a:br>
            <a:r>
              <a:rPr lang="es-CL" sz="1200" b="1" i="0" dirty="0">
                <a:effectLst/>
                <a:latin typeface="Poppins" pitchFamily="2" charset="77"/>
              </a:rPr>
              <a:t>Peso:</a:t>
            </a:r>
            <a:r>
              <a:rPr lang="es-CL" sz="1200" b="0" i="0" dirty="0">
                <a:effectLst/>
                <a:latin typeface="Poppins" pitchFamily="2" charset="77"/>
              </a:rPr>
              <a:t> 1.18 kg.</a:t>
            </a:r>
            <a:br>
              <a:rPr lang="es-CL" sz="1200" dirty="0"/>
            </a:br>
            <a:r>
              <a:rPr lang="es-CL" sz="1200" b="1" i="0" dirty="0">
                <a:effectLst/>
                <a:latin typeface="Poppins" pitchFamily="2" charset="77"/>
              </a:rPr>
              <a:t>Tamaño del compartimiento de la computadora portátil:</a:t>
            </a:r>
            <a:r>
              <a:rPr lang="es-CL" sz="1200" b="0" i="0" dirty="0">
                <a:effectLst/>
                <a:latin typeface="Poppins" pitchFamily="2" charset="77"/>
              </a:rPr>
              <a:t> 4,44 x 33,98 cm (Ancho x alto).</a:t>
            </a:r>
            <a:endParaRPr lang="es-ES_tradnl" sz="1200" dirty="0"/>
          </a:p>
        </p:txBody>
      </p:sp>
      <p:sp>
        <p:nvSpPr>
          <p:cNvPr id="20" name="CuadroTexto 19">
            <a:extLst>
              <a:ext uri="{FF2B5EF4-FFF2-40B4-BE49-F238E27FC236}">
                <a16:creationId xmlns:a16="http://schemas.microsoft.com/office/drawing/2014/main" id="{7F9CDA3A-EC3B-631F-3E0E-22F2A108161B}"/>
              </a:ext>
            </a:extLst>
          </p:cNvPr>
          <p:cNvSpPr txBox="1"/>
          <p:nvPr/>
        </p:nvSpPr>
        <p:spPr>
          <a:xfrm>
            <a:off x="4983109" y="300508"/>
            <a:ext cx="5546617" cy="830997"/>
          </a:xfrm>
          <a:prstGeom prst="rect">
            <a:avLst/>
          </a:prstGeom>
          <a:noFill/>
        </p:spPr>
        <p:txBody>
          <a:bodyPr wrap="square" rtlCol="0">
            <a:spAutoFit/>
          </a:bodyPr>
          <a:lstStyle/>
          <a:p>
            <a:r>
              <a:rPr lang="es-CL" sz="2400" b="1" dirty="0">
                <a:solidFill>
                  <a:srgbClr val="000000"/>
                </a:solidFill>
                <a:latin typeface="Poppins" pitchFamily="2" charset="77"/>
              </a:rPr>
              <a:t>TARGUS</a:t>
            </a:r>
            <a:r>
              <a:rPr lang="es-CL" sz="2400" b="1" i="0" dirty="0">
                <a:solidFill>
                  <a:srgbClr val="000000"/>
                </a:solidFill>
                <a:effectLst/>
                <a:latin typeface="Poppins" pitchFamily="2" charset="77"/>
              </a:rPr>
              <a:t> 15.6 BALANCE ECOSMART CHECKPOINT FRIENDLY BACKPACK</a:t>
            </a:r>
          </a:p>
        </p:txBody>
      </p:sp>
      <p:pic>
        <p:nvPicPr>
          <p:cNvPr id="6" name="Imagen 5">
            <a:extLst>
              <a:ext uri="{FF2B5EF4-FFF2-40B4-BE49-F238E27FC236}">
                <a16:creationId xmlns:a16="http://schemas.microsoft.com/office/drawing/2014/main" id="{426A09DC-CF3D-A072-3D4C-874A6BD37F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143" b="92738" l="5000" r="90000">
                        <a14:foregroundMark x1="70000" y1="13452" x2="55484" y2="10238"/>
                        <a14:foregroundMark x1="55484" y1="10238" x2="69355" y2="8333"/>
                        <a14:foregroundMark x1="69355" y1="8333" x2="70484" y2="8571"/>
                        <a14:foregroundMark x1="49194" y1="6905" x2="41774" y2="12024"/>
                        <a14:foregroundMark x1="86613" y1="21667" x2="86613" y2="21667"/>
                        <a14:foregroundMark x1="42097" y1="93095" x2="42097" y2="93095"/>
                        <a14:foregroundMark x1="52581" y1="30595" x2="52581" y2="30595"/>
                        <a14:foregroundMark x1="53065" y1="31190" x2="44839" y2="30833"/>
                        <a14:foregroundMark x1="68548" y1="52857" x2="54677" y2="49048"/>
                        <a14:foregroundMark x1="54677" y1="49048" x2="40000" y2="48690"/>
                        <a14:foregroundMark x1="40000" y1="48690" x2="53548" y2="54048"/>
                        <a14:foregroundMark x1="53548" y1="54048" x2="71774" y2="50000"/>
                        <a14:foregroundMark x1="71774" y1="50000" x2="45161" y2="41429"/>
                        <a14:foregroundMark x1="45161" y1="41429" x2="33226" y2="42619"/>
                        <a14:foregroundMark x1="55645" y1="52024" x2="39677" y2="48452"/>
                        <a14:foregroundMark x1="39677" y1="48452" x2="35968" y2="46548"/>
                        <a14:foregroundMark x1="57258" y1="47143" x2="52581" y2="56310"/>
                        <a14:foregroundMark x1="36290" y1="7143" x2="37097" y2="14048"/>
                        <a14:foregroundMark x1="36774" y1="6905" x2="48387" y2="3095"/>
                        <a14:foregroundMark x1="48387" y1="3095" x2="58065" y2="4524"/>
                        <a14:foregroundMark x1="41774" y1="3452" x2="41774" y2="3452"/>
                        <a14:foregroundMark x1="44032" y1="3690" x2="61129" y2="6548"/>
                        <a14:foregroundMark x1="56129" y1="5714" x2="80323" y2="9167"/>
                        <a14:foregroundMark x1="80323" y1="9167" x2="44194" y2="2143"/>
                        <a14:foregroundMark x1="44194" y1="2143" x2="40645" y2="5476"/>
                        <a14:foregroundMark x1="5000" y1="75714" x2="5000" y2="75714"/>
                        <a14:foregroundMark x1="63871" y1="6905" x2="78710" y2="8690"/>
                        <a14:foregroundMark x1="78710" y1="8690" x2="64677" y2="5952"/>
                        <a14:foregroundMark x1="70000" y1="7143" x2="82419" y2="9405"/>
                        <a14:foregroundMark x1="82419" y1="9405" x2="70323" y2="6905"/>
                        <a14:foregroundMark x1="70323" y1="6905" x2="81935" y2="9405"/>
                        <a14:foregroundMark x1="81935" y1="9405" x2="84032" y2="8810"/>
                        <a14:foregroundMark x1="72419" y1="7976" x2="72419" y2="7976"/>
                        <a14:foregroundMark x1="73871" y1="7976" x2="73871" y2="7976"/>
                        <a14:foregroundMark x1="74355" y1="8333" x2="81290" y2="8810"/>
                      </a14:backgroundRemoval>
                    </a14:imgEffect>
                  </a14:imgLayer>
                </a14:imgProps>
              </a:ext>
            </a:extLst>
          </a:blip>
          <a:stretch>
            <a:fillRect/>
          </a:stretch>
        </p:blipFill>
        <p:spPr>
          <a:xfrm>
            <a:off x="108772" y="4715236"/>
            <a:ext cx="1426716" cy="1932970"/>
          </a:xfrm>
          <a:prstGeom prst="rect">
            <a:avLst/>
          </a:prstGeom>
        </p:spPr>
      </p:pic>
      <p:pic>
        <p:nvPicPr>
          <p:cNvPr id="7" name="Imagen 6">
            <a:extLst>
              <a:ext uri="{FF2B5EF4-FFF2-40B4-BE49-F238E27FC236}">
                <a16:creationId xmlns:a16="http://schemas.microsoft.com/office/drawing/2014/main" id="{C7A2F580-F0F1-92B5-7740-5595F4467AE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884" b="92754" l="5992" r="91116">
                        <a14:foregroundMark x1="38636" y1="92754" x2="69628" y2="91739"/>
                        <a14:foregroundMark x1="91322" y1="90145" x2="91322" y2="90145"/>
                        <a14:foregroundMark x1="6198" y1="86957" x2="6198" y2="86957"/>
                        <a14:foregroundMark x1="72314" y1="8261" x2="72314" y2="8261"/>
                        <a14:foregroundMark x1="47727" y1="1884" x2="47727" y2="1884"/>
                      </a14:backgroundRemoval>
                    </a14:imgEffect>
                  </a14:imgLayer>
                </a14:imgProps>
              </a:ext>
            </a:extLst>
          </a:blip>
          <a:stretch>
            <a:fillRect/>
          </a:stretch>
        </p:blipFill>
        <p:spPr>
          <a:xfrm>
            <a:off x="1376539" y="4737543"/>
            <a:ext cx="1313633" cy="1872741"/>
          </a:xfrm>
          <a:prstGeom prst="rect">
            <a:avLst/>
          </a:prstGeom>
        </p:spPr>
      </p:pic>
      <p:pic>
        <p:nvPicPr>
          <p:cNvPr id="10" name="Imagen 9">
            <a:extLst>
              <a:ext uri="{FF2B5EF4-FFF2-40B4-BE49-F238E27FC236}">
                <a16:creationId xmlns:a16="http://schemas.microsoft.com/office/drawing/2014/main" id="{A1E7D578-8CEA-800A-D56F-9869B0225CF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738" b="96175" l="5598" r="94402">
                        <a14:foregroundMark x1="40154" y1="5738" x2="40347" y2="16393"/>
                        <a14:foregroundMark x1="77992" y1="8743" x2="86100" y2="13115"/>
                        <a14:foregroundMark x1="86100" y1="13115" x2="86100" y2="13115"/>
                        <a14:foregroundMark x1="93822" y1="33880" x2="92857" y2="38661"/>
                        <a14:foregroundMark x1="94402" y1="61475" x2="94402" y2="60109"/>
                        <a14:foregroundMark x1="92664" y1="49180" x2="89768" y2="50683"/>
                        <a14:foregroundMark x1="92278" y1="48361" x2="91313" y2="50273"/>
                        <a14:foregroundMark x1="44015" y1="96175" x2="50965" y2="84563"/>
                        <a14:foregroundMark x1="5598" y1="38661" x2="5598" y2="38661"/>
                        <a14:foregroundMark x1="62548" y1="6148" x2="72587" y2="5874"/>
                        <a14:foregroundMark x1="72587" y1="5874" x2="74903" y2="5874"/>
                      </a14:backgroundRemoval>
                    </a14:imgEffect>
                  </a14:imgLayer>
                </a14:imgProps>
              </a:ext>
            </a:extLst>
          </a:blip>
          <a:stretch>
            <a:fillRect/>
          </a:stretch>
        </p:blipFill>
        <p:spPr>
          <a:xfrm>
            <a:off x="2662999" y="4868914"/>
            <a:ext cx="1367867" cy="1932970"/>
          </a:xfrm>
          <a:prstGeom prst="rect">
            <a:avLst/>
          </a:prstGeom>
        </p:spPr>
      </p:pic>
      <p:sp>
        <p:nvSpPr>
          <p:cNvPr id="3" name="CuadroTexto 2">
            <a:extLst>
              <a:ext uri="{FF2B5EF4-FFF2-40B4-BE49-F238E27FC236}">
                <a16:creationId xmlns:a16="http://schemas.microsoft.com/office/drawing/2014/main" id="{91CA09B5-9F9D-10DD-E975-AE1BEAA76A6B}"/>
              </a:ext>
            </a:extLst>
          </p:cNvPr>
          <p:cNvSpPr txBox="1"/>
          <p:nvPr/>
        </p:nvSpPr>
        <p:spPr>
          <a:xfrm>
            <a:off x="2662999" y="1765081"/>
            <a:ext cx="3456601" cy="1107996"/>
          </a:xfrm>
          <a:prstGeom prst="rect">
            <a:avLst/>
          </a:prstGeom>
          <a:noFill/>
        </p:spPr>
        <p:txBody>
          <a:bodyPr wrap="square" rtlCol="0">
            <a:spAutoFit/>
          </a:bodyPr>
          <a:lstStyle/>
          <a:p>
            <a:r>
              <a:rPr lang="es-CL" sz="1600" b="1" i="0" dirty="0">
                <a:solidFill>
                  <a:srgbClr val="000000"/>
                </a:solidFill>
                <a:effectLst/>
                <a:latin typeface="Poppins" pitchFamily="2" charset="77"/>
              </a:rPr>
              <a:t>BALANCE ECOSMART CHECKPOINT </a:t>
            </a:r>
          </a:p>
          <a:p>
            <a:endParaRPr lang="es-CL" sz="1600" b="1" i="0" dirty="0">
              <a:solidFill>
                <a:srgbClr val="000000"/>
              </a:solidFill>
              <a:effectLst/>
              <a:latin typeface="Poppins" pitchFamily="2" charset="77"/>
            </a:endParaRPr>
          </a:p>
          <a:p>
            <a:r>
              <a:rPr lang="es-CL" b="1" i="0" dirty="0">
                <a:solidFill>
                  <a:srgbClr val="000000"/>
                </a:solidFill>
                <a:effectLst/>
                <a:latin typeface="Poppins" pitchFamily="2" charset="77"/>
              </a:rPr>
              <a:t>FRIENDLY BACKPACK</a:t>
            </a:r>
            <a:endParaRPr lang="es-ES_tradnl" dirty="0"/>
          </a:p>
        </p:txBody>
      </p:sp>
    </p:spTree>
    <p:extLst>
      <p:ext uri="{BB962C8B-B14F-4D97-AF65-F5344CB8AC3E}">
        <p14:creationId xmlns:p14="http://schemas.microsoft.com/office/powerpoint/2010/main" val="341328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F12DE5-74DB-704A-8AFA-1DC8CE8D4902}"/>
              </a:ext>
            </a:extLst>
          </p:cNvPr>
          <p:cNvPicPr>
            <a:picLocks noChangeAspect="1"/>
          </p:cNvPicPr>
          <p:nvPr/>
        </p:nvPicPr>
        <p:blipFill>
          <a:blip r:embed="rId3"/>
          <a:stretch>
            <a:fillRect/>
          </a:stretch>
        </p:blipFill>
        <p:spPr>
          <a:xfrm>
            <a:off x="-1" y="0"/>
            <a:ext cx="10691813" cy="6596297"/>
          </a:xfrm>
          <a:prstGeom prst="rect">
            <a:avLst/>
          </a:prstGeom>
        </p:spPr>
      </p:pic>
      <p:sp>
        <p:nvSpPr>
          <p:cNvPr id="2" name="Rectángulo 1">
            <a:extLst>
              <a:ext uri="{FF2B5EF4-FFF2-40B4-BE49-F238E27FC236}">
                <a16:creationId xmlns:a16="http://schemas.microsoft.com/office/drawing/2014/main" id="{094010E0-4745-7F8E-B551-49F6BA9CE566}"/>
              </a:ext>
            </a:extLst>
          </p:cNvPr>
          <p:cNvSpPr/>
          <p:nvPr/>
        </p:nvSpPr>
        <p:spPr>
          <a:xfrm>
            <a:off x="-1" y="24052"/>
            <a:ext cx="10691813" cy="6596297"/>
          </a:xfrm>
          <a:prstGeom prst="rect">
            <a:avLst/>
          </a:prstGeom>
          <a:solidFill>
            <a:schemeClr val="bg1">
              <a:lumMod val="9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6ED6CE59-6B63-DBE1-E974-8CDF5A5D9743}"/>
              </a:ext>
            </a:extLst>
          </p:cNvPr>
          <p:cNvSpPr txBox="1"/>
          <p:nvPr/>
        </p:nvSpPr>
        <p:spPr>
          <a:xfrm>
            <a:off x="725410" y="-92543"/>
            <a:ext cx="5370576" cy="692690"/>
          </a:xfrm>
          <a:prstGeom prst="rect">
            <a:avLst/>
          </a:prstGeom>
          <a:noFill/>
        </p:spPr>
        <p:txBody>
          <a:bodyPr wrap="square">
            <a:spAutoFit/>
          </a:bodyPr>
          <a:lstStyle/>
          <a:p>
            <a:pPr marL="17995" indent="-17995" hangingPunct="0">
              <a:lnSpc>
                <a:spcPct val="103750"/>
              </a:lnSpc>
            </a:pPr>
            <a:r>
              <a:rPr lang="en-US" altLang="zh-CN" sz="4000" b="1" spc="100" dirty="0">
                <a:solidFill>
                  <a:srgbClr val="232A33"/>
                </a:solidFill>
                <a:latin typeface="Times New Roman"/>
                <a:ea typeface="Times New Roman"/>
              </a:rPr>
              <a:t>Safire Backpack</a:t>
            </a:r>
            <a:endParaRPr lang="en-US" altLang="zh-CN" sz="1400" spc="34" dirty="0">
              <a:solidFill>
                <a:srgbClr val="535054"/>
              </a:solidFill>
              <a:latin typeface="Times New Roman"/>
              <a:ea typeface="Times New Roman"/>
            </a:endParaRPr>
          </a:p>
        </p:txBody>
      </p:sp>
      <p:pic>
        <p:nvPicPr>
          <p:cNvPr id="9" name="Picture 11">
            <a:extLst>
              <a:ext uri="{FF2B5EF4-FFF2-40B4-BE49-F238E27FC236}">
                <a16:creationId xmlns:a16="http://schemas.microsoft.com/office/drawing/2014/main" id="{A98A0918-A8B2-BE36-40AA-1765F7F562A5}"/>
              </a:ext>
            </a:extLst>
          </p:cNvPr>
          <p:cNvPicPr>
            <a:picLocks noChangeAspect="1"/>
          </p:cNvPicPr>
          <p:nvPr/>
        </p:nvPicPr>
        <p:blipFill>
          <a:blip r:embed="rId4"/>
          <a:stretch>
            <a:fillRect/>
          </a:stretch>
        </p:blipFill>
        <p:spPr>
          <a:xfrm>
            <a:off x="7798748" y="6858000"/>
            <a:ext cx="2592149" cy="499913"/>
          </a:xfrm>
          <a:prstGeom prst="rect">
            <a:avLst/>
          </a:prstGeom>
        </p:spPr>
      </p:pic>
      <p:sp>
        <p:nvSpPr>
          <p:cNvPr id="12" name="TextBox 43">
            <a:extLst>
              <a:ext uri="{FF2B5EF4-FFF2-40B4-BE49-F238E27FC236}">
                <a16:creationId xmlns:a16="http://schemas.microsoft.com/office/drawing/2014/main" id="{694A66CD-E673-02D6-DD5E-0E2ED97E8885}"/>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pic>
        <p:nvPicPr>
          <p:cNvPr id="11" name="Imagen 10">
            <a:extLst>
              <a:ext uri="{FF2B5EF4-FFF2-40B4-BE49-F238E27FC236}">
                <a16:creationId xmlns:a16="http://schemas.microsoft.com/office/drawing/2014/main" id="{900639D1-D825-AC75-CA59-19D32D4004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895" b="96742" l="7591" r="93399">
                        <a14:foregroundMark x1="49670" y1="33584" x2="46370" y2="51629"/>
                        <a14:foregroundMark x1="71287" y1="12155" x2="71287" y2="12155"/>
                        <a14:foregroundMark x1="32013" y1="91729" x2="32013" y2="91729"/>
                        <a14:foregroundMark x1="29043" y1="39724" x2="27393" y2="52381"/>
                        <a14:foregroundMark x1="27393" y1="52381" x2="31848" y2="58020"/>
                        <a14:foregroundMark x1="31848" y1="58020" x2="34653" y2="58020"/>
                        <a14:foregroundMark x1="55116" y1="67544" x2="28218" y2="88596"/>
                        <a14:foregroundMark x1="28218" y1="88596" x2="27558" y2="88596"/>
                        <a14:foregroundMark x1="29703" y1="96366" x2="38119" y2="96992"/>
                        <a14:foregroundMark x1="38119" y1="96992" x2="38779" y2="96742"/>
                        <a14:foregroundMark x1="7591" y1="86341" x2="7591" y2="86341"/>
                        <a14:foregroundMark x1="67162" y1="23684" x2="73597" y2="27820"/>
                        <a14:foregroundMark x1="73597" y1="27820" x2="73927" y2="28195"/>
                        <a14:foregroundMark x1="53465" y1="11654" x2="67492" y2="10526"/>
                        <a14:foregroundMark x1="73102" y1="8145" x2="77888" y2="10526"/>
                        <a14:foregroundMark x1="39934" y1="13283" x2="39934" y2="13283"/>
                        <a14:foregroundMark x1="40099" y1="16541" x2="40099" y2="16541"/>
                        <a14:foregroundMark x1="40099" y1="16667" x2="40099" y2="16667"/>
                        <a14:foregroundMark x1="41089" y1="13659" x2="40924" y2="19799"/>
                        <a14:foregroundMark x1="91254" y1="27444" x2="91419" y2="46992"/>
                        <a14:foregroundMark x1="90429" y1="24311" x2="93399" y2="30827"/>
                        <a14:foregroundMark x1="93399" y1="30827" x2="93399" y2="39724"/>
                        <a14:foregroundMark x1="55281" y1="37719" x2="43729" y2="36842"/>
                        <a14:foregroundMark x1="67492" y1="54010" x2="61551" y2="54010"/>
                        <a14:foregroundMark x1="49010" y1="47118" x2="39604" y2="46617"/>
                      </a14:backgroundRemoval>
                    </a14:imgEffect>
                  </a14:imgLayer>
                </a14:imgProps>
              </a:ext>
            </a:extLst>
          </a:blip>
          <a:stretch>
            <a:fillRect/>
          </a:stretch>
        </p:blipFill>
        <p:spPr>
          <a:xfrm>
            <a:off x="4739216" y="4011044"/>
            <a:ext cx="2281566" cy="3004438"/>
          </a:xfrm>
          <a:prstGeom prst="rect">
            <a:avLst/>
          </a:prstGeom>
        </p:spPr>
      </p:pic>
      <p:pic>
        <p:nvPicPr>
          <p:cNvPr id="13" name="Imagen 12">
            <a:extLst>
              <a:ext uri="{FF2B5EF4-FFF2-40B4-BE49-F238E27FC236}">
                <a16:creationId xmlns:a16="http://schemas.microsoft.com/office/drawing/2014/main" id="{6612ED77-CEAB-9A87-89FC-0FF0DF736F4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655" b="93393" l="9434" r="94906">
                        <a14:foregroundMark x1="32453" y1="10811" x2="59623" y2="9760"/>
                        <a14:foregroundMark x1="66038" y1="6306" x2="66038" y2="6306"/>
                        <a14:foregroundMark x1="27736" y1="5556" x2="27736" y2="5556"/>
                        <a14:foregroundMark x1="66038" y1="4805" x2="66038" y2="4805"/>
                        <a14:foregroundMark x1="9623" y1="22222" x2="9623" y2="22222"/>
                        <a14:foregroundMark x1="28302" y1="4655" x2="28302" y2="4655"/>
                        <a14:foregroundMark x1="89434" y1="79129" x2="89434" y2="79129"/>
                        <a14:foregroundMark x1="89434" y1="63814" x2="89434" y2="63814"/>
                        <a14:foregroundMark x1="91509" y1="61562" x2="91509" y2="61562"/>
                        <a14:foregroundMark x1="95094" y1="60961" x2="95094" y2="60961"/>
                        <a14:foregroundMark x1="9434" y1="80480" x2="9434" y2="80480"/>
                        <a14:foregroundMark x1="36038" y1="93093" x2="37925" y2="93393"/>
                      </a14:backgroundRemoval>
                    </a14:imgEffect>
                  </a14:imgLayer>
                </a14:imgProps>
              </a:ext>
            </a:extLst>
          </a:blip>
          <a:stretch>
            <a:fillRect/>
          </a:stretch>
        </p:blipFill>
        <p:spPr>
          <a:xfrm>
            <a:off x="7623477" y="4232222"/>
            <a:ext cx="2070903" cy="2602305"/>
          </a:xfrm>
          <a:prstGeom prst="rect">
            <a:avLst/>
          </a:prstGeom>
        </p:spPr>
      </p:pic>
      <p:sp>
        <p:nvSpPr>
          <p:cNvPr id="15" name="Redondear rectángulo de esquina del mismo lado 14">
            <a:extLst>
              <a:ext uri="{FF2B5EF4-FFF2-40B4-BE49-F238E27FC236}">
                <a16:creationId xmlns:a16="http://schemas.microsoft.com/office/drawing/2014/main" id="{2C211130-D3B7-4A56-1D43-F03DA332F43A}"/>
              </a:ext>
            </a:extLst>
          </p:cNvPr>
          <p:cNvSpPr/>
          <p:nvPr/>
        </p:nvSpPr>
        <p:spPr>
          <a:xfrm rot="10800000">
            <a:off x="6948067" y="-24447"/>
            <a:ext cx="3489960" cy="1036320"/>
          </a:xfrm>
          <a:prstGeom prst="round2Same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16" name="Picture 100">
            <a:extLst>
              <a:ext uri="{FF2B5EF4-FFF2-40B4-BE49-F238E27FC236}">
                <a16:creationId xmlns:a16="http://schemas.microsoft.com/office/drawing/2014/main" id="{0DDB6AA7-5D05-5C7D-2336-F6882023FBC6}"/>
              </a:ext>
            </a:extLst>
          </p:cNvPr>
          <p:cNvPicPr>
            <a:picLocks noChangeAspect="1"/>
          </p:cNvPicPr>
          <p:nvPr/>
        </p:nvPicPr>
        <p:blipFill>
          <a:blip r:embed="rId9"/>
          <a:stretch>
            <a:fillRect/>
          </a:stretch>
        </p:blipFill>
        <p:spPr>
          <a:xfrm>
            <a:off x="-6668" y="0"/>
            <a:ext cx="10698480" cy="1508760"/>
          </a:xfrm>
          <a:prstGeom prst="rect">
            <a:avLst/>
          </a:prstGeom>
        </p:spPr>
      </p:pic>
      <p:pic>
        <p:nvPicPr>
          <p:cNvPr id="3" name="Imagen 2">
            <a:extLst>
              <a:ext uri="{FF2B5EF4-FFF2-40B4-BE49-F238E27FC236}">
                <a16:creationId xmlns:a16="http://schemas.microsoft.com/office/drawing/2014/main" id="{AE019B8A-CD71-C654-7414-336B5B2F6C0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185" b="96429" l="6066" r="90993">
                        <a14:foregroundMark x1="31985" y1="8185" x2="31985" y2="8185"/>
                        <a14:foregroundMark x1="65074" y1="9226" x2="65074" y2="9226"/>
                        <a14:foregroundMark x1="65625" y1="9673" x2="62868" y2="9226"/>
                        <a14:foregroundMark x1="66360" y1="9673" x2="62500" y2="8929"/>
                        <a14:foregroundMark x1="54963" y1="8185" x2="40809" y2="8185"/>
                        <a14:foregroundMark x1="40809" y1="8185" x2="54596" y2="8929"/>
                        <a14:foregroundMark x1="54596" y1="8929" x2="56801" y2="8185"/>
                        <a14:foregroundMark x1="33824" y1="95685" x2="56801" y2="94940"/>
                        <a14:foregroundMark x1="91176" y1="96131" x2="74816" y2="87798"/>
                        <a14:foregroundMark x1="9559" y1="96429" x2="20956" y2="91369"/>
                        <a14:foregroundMark x1="6066" y1="64583" x2="6066" y2="64583"/>
                      </a14:backgroundRemoval>
                    </a14:imgEffect>
                  </a14:imgLayer>
                </a14:imgProps>
              </a:ext>
            </a:extLst>
          </a:blip>
          <a:stretch>
            <a:fillRect/>
          </a:stretch>
        </p:blipFill>
        <p:spPr>
          <a:xfrm>
            <a:off x="-394309" y="837692"/>
            <a:ext cx="4559983" cy="5632919"/>
          </a:xfrm>
          <a:prstGeom prst="rect">
            <a:avLst/>
          </a:prstGeom>
        </p:spPr>
      </p:pic>
      <p:sp>
        <p:nvSpPr>
          <p:cNvPr id="6" name="CuadroTexto 5">
            <a:extLst>
              <a:ext uri="{FF2B5EF4-FFF2-40B4-BE49-F238E27FC236}">
                <a16:creationId xmlns:a16="http://schemas.microsoft.com/office/drawing/2014/main" id="{72F4F470-79B0-81FD-6C03-06F0229674E5}"/>
              </a:ext>
            </a:extLst>
          </p:cNvPr>
          <p:cNvSpPr txBox="1"/>
          <p:nvPr/>
        </p:nvSpPr>
        <p:spPr>
          <a:xfrm>
            <a:off x="4053841" y="327820"/>
            <a:ext cx="6637972" cy="830997"/>
          </a:xfrm>
          <a:prstGeom prst="rect">
            <a:avLst/>
          </a:prstGeom>
          <a:noFill/>
        </p:spPr>
        <p:txBody>
          <a:bodyPr wrap="square" rtlCol="0">
            <a:spAutoFit/>
          </a:bodyPr>
          <a:lstStyle>
            <a:defPPr>
              <a:defRPr lang="en-US"/>
            </a:defPPr>
            <a:lvl1pPr>
              <a:defRPr sz="2400" b="1">
                <a:solidFill>
                  <a:srgbClr val="000000"/>
                </a:solidFill>
                <a:latin typeface="Poppins" pitchFamily="2" charset="77"/>
              </a:defRPr>
            </a:lvl1pPr>
          </a:lstStyle>
          <a:p>
            <a:r>
              <a:rPr lang="es-CL" dirty="0"/>
              <a:t>TARGUS 15.6 </a:t>
            </a:r>
            <a:r>
              <a:rPr lang="es-CL" dirty="0" err="1"/>
              <a:t>Spruce</a:t>
            </a:r>
            <a:r>
              <a:rPr lang="es-CL" dirty="0"/>
              <a:t> </a:t>
            </a:r>
            <a:r>
              <a:rPr lang="es-CL" dirty="0" err="1"/>
              <a:t>Ecosmart</a:t>
            </a:r>
            <a:r>
              <a:rPr lang="es-CL" dirty="0"/>
              <a:t> </a:t>
            </a:r>
            <a:r>
              <a:rPr lang="es-CL" dirty="0" err="1"/>
              <a:t>Backpack</a:t>
            </a:r>
            <a:endParaRPr lang="es-CL" dirty="0"/>
          </a:p>
          <a:p>
            <a:r>
              <a:rPr lang="es-CL" dirty="0"/>
              <a:t>COD: TTTBB013US</a:t>
            </a:r>
          </a:p>
        </p:txBody>
      </p:sp>
      <p:sp>
        <p:nvSpPr>
          <p:cNvPr id="7" name="CuadroTexto 6">
            <a:extLst>
              <a:ext uri="{FF2B5EF4-FFF2-40B4-BE49-F238E27FC236}">
                <a16:creationId xmlns:a16="http://schemas.microsoft.com/office/drawing/2014/main" id="{F0B54A86-0DB7-9E0B-FD92-F59BDF378362}"/>
              </a:ext>
            </a:extLst>
          </p:cNvPr>
          <p:cNvSpPr txBox="1"/>
          <p:nvPr/>
        </p:nvSpPr>
        <p:spPr>
          <a:xfrm>
            <a:off x="3463692" y="1573325"/>
            <a:ext cx="7114180" cy="2677656"/>
          </a:xfrm>
          <a:prstGeom prst="rect">
            <a:avLst/>
          </a:prstGeom>
          <a:noFill/>
        </p:spPr>
        <p:txBody>
          <a:bodyPr wrap="square" rtlCol="0">
            <a:spAutoFit/>
          </a:bodyPr>
          <a:lstStyle/>
          <a:p>
            <a:r>
              <a:rPr lang="es-CL" sz="1200" b="0" i="0" dirty="0">
                <a:effectLst/>
                <a:latin typeface="Poppins" pitchFamily="2" charset="77"/>
              </a:rPr>
              <a:t>La mochila </a:t>
            </a:r>
            <a:r>
              <a:rPr lang="es-CL" sz="1200" b="0" i="0" dirty="0" err="1">
                <a:effectLst/>
                <a:latin typeface="Poppins" pitchFamily="2" charset="77"/>
              </a:rPr>
              <a:t>Spruce</a:t>
            </a:r>
            <a:r>
              <a:rPr lang="es-CL" sz="1200" b="0" i="0" dirty="0">
                <a:effectLst/>
                <a:latin typeface="Poppins" pitchFamily="2" charset="77"/>
              </a:rPr>
              <a:t> </a:t>
            </a:r>
            <a:r>
              <a:rPr lang="es-CL" sz="1200" b="0" i="0" dirty="0" err="1">
                <a:effectLst/>
                <a:latin typeface="Poppins" pitchFamily="2" charset="77"/>
              </a:rPr>
              <a:t>EcoSmart</a:t>
            </a:r>
            <a:r>
              <a:rPr lang="es-CL" sz="1200" b="0" i="0" dirty="0">
                <a:effectLst/>
                <a:latin typeface="Poppins" pitchFamily="2" charset="77"/>
              </a:rPr>
              <a:t> está diseñada para proteger computadoras portátiles con pantalla panorámica de hasta 15,6 in (39,62 cm) y fue construida en poliéster obtenido a partir de botellas plásticas recicladas.</a:t>
            </a:r>
            <a:br>
              <a:rPr lang="es-CL" sz="1200" dirty="0"/>
            </a:br>
            <a:r>
              <a:rPr lang="es-CL" sz="1200" b="1" i="0" dirty="0">
                <a:effectLst/>
                <a:latin typeface="Poppins" pitchFamily="2" charset="77"/>
              </a:rPr>
              <a:t>ESPECIFICACIONES TÉCNICAS</a:t>
            </a:r>
            <a:br>
              <a:rPr lang="es-CL" sz="1200" dirty="0"/>
            </a:br>
            <a:r>
              <a:rPr lang="es-CL" sz="1200" b="1" i="0" dirty="0">
                <a:effectLst/>
                <a:latin typeface="Poppins" pitchFamily="2" charset="77"/>
              </a:rPr>
              <a:t>Funciona con:</a:t>
            </a:r>
            <a:r>
              <a:rPr lang="es-CL" sz="1200" b="0" i="0" dirty="0">
                <a:effectLst/>
                <a:latin typeface="Poppins" pitchFamily="2" charset="77"/>
              </a:rPr>
              <a:t> 16" Laptops and </a:t>
            </a:r>
            <a:r>
              <a:rPr lang="es-CL" sz="1200" b="0" i="0" dirty="0" err="1">
                <a:effectLst/>
                <a:latin typeface="Poppins" pitchFamily="2" charset="77"/>
              </a:rPr>
              <a:t>Under</a:t>
            </a:r>
            <a:r>
              <a:rPr lang="es-CL" sz="1200" b="0" i="0" dirty="0">
                <a:effectLst/>
                <a:latin typeface="Poppins" pitchFamily="2" charset="77"/>
              </a:rPr>
              <a:t>.</a:t>
            </a:r>
            <a:br>
              <a:rPr lang="es-CL" sz="1200" dirty="0"/>
            </a:br>
            <a:r>
              <a:rPr lang="es-CL" sz="1200" b="1" i="0" dirty="0">
                <a:effectLst/>
                <a:latin typeface="Poppins" pitchFamily="2" charset="77"/>
              </a:rPr>
              <a:t>Color:</a:t>
            </a:r>
            <a:r>
              <a:rPr lang="es-CL" sz="1200" b="0" i="0" dirty="0">
                <a:effectLst/>
                <a:latin typeface="Poppins" pitchFamily="2" charset="77"/>
              </a:rPr>
              <a:t> Negro.</a:t>
            </a:r>
            <a:br>
              <a:rPr lang="es-CL" sz="1200" dirty="0"/>
            </a:br>
            <a:r>
              <a:rPr lang="es-CL" sz="1200" b="1" i="0" dirty="0">
                <a:effectLst/>
                <a:latin typeface="Poppins" pitchFamily="2" charset="77"/>
              </a:rPr>
              <a:t>Estilo:</a:t>
            </a:r>
            <a:r>
              <a:rPr lang="es-CL" sz="1200" b="0" i="0" dirty="0">
                <a:effectLst/>
                <a:latin typeface="Poppins" pitchFamily="2" charset="77"/>
              </a:rPr>
              <a:t> Mochila.</a:t>
            </a:r>
            <a:br>
              <a:rPr lang="es-CL" sz="1200" dirty="0"/>
            </a:br>
            <a:r>
              <a:rPr lang="es-CL" sz="1200" b="1" i="0" dirty="0">
                <a:effectLst/>
                <a:latin typeface="Poppins" pitchFamily="2" charset="77"/>
              </a:rPr>
              <a:t>Nivel de protección:</a:t>
            </a:r>
            <a:r>
              <a:rPr lang="es-CL" sz="1200" b="0" i="0" dirty="0">
                <a:effectLst/>
                <a:latin typeface="Poppins" pitchFamily="2" charset="77"/>
              </a:rPr>
              <a:t> Bueno.</a:t>
            </a:r>
            <a:br>
              <a:rPr lang="es-CL" sz="1200" dirty="0"/>
            </a:br>
            <a:r>
              <a:rPr lang="es-CL" sz="1200" b="1" i="0" dirty="0">
                <a:effectLst/>
                <a:latin typeface="Poppins" pitchFamily="2" charset="77"/>
              </a:rPr>
              <a:t>Capacidad:</a:t>
            </a:r>
            <a:r>
              <a:rPr lang="es-CL" sz="1200" b="0" i="0" dirty="0">
                <a:effectLst/>
                <a:latin typeface="Poppins" pitchFamily="2" charset="77"/>
              </a:rPr>
              <a:t> 27 litros.</a:t>
            </a:r>
            <a:br>
              <a:rPr lang="es-CL" sz="1200" dirty="0"/>
            </a:br>
            <a:r>
              <a:rPr lang="es-CL" sz="1200" b="1" i="0" dirty="0">
                <a:effectLst/>
                <a:latin typeface="Poppins" pitchFamily="2" charset="77"/>
              </a:rPr>
              <a:t>Colección:</a:t>
            </a:r>
            <a:r>
              <a:rPr lang="es-CL" sz="1200" b="0" i="0" dirty="0">
                <a:effectLst/>
                <a:latin typeface="Poppins" pitchFamily="2" charset="77"/>
              </a:rPr>
              <a:t> Picea.</a:t>
            </a:r>
            <a:br>
              <a:rPr lang="es-CL" sz="1200" dirty="0"/>
            </a:br>
            <a:r>
              <a:rPr lang="es-CL" sz="1200" b="1" i="0" dirty="0">
                <a:effectLst/>
                <a:latin typeface="Poppins" pitchFamily="2" charset="77"/>
              </a:rPr>
              <a:t>Dimensiones:</a:t>
            </a:r>
            <a:r>
              <a:rPr lang="es-CL" sz="1200" b="0" i="0" dirty="0">
                <a:effectLst/>
                <a:latin typeface="Poppins" pitchFamily="2" charset="77"/>
              </a:rPr>
              <a:t> 12.50" x 18.50" x 5.25"(W x H x D).</a:t>
            </a:r>
            <a:br>
              <a:rPr lang="es-CL" sz="1200" dirty="0"/>
            </a:br>
            <a:r>
              <a:rPr lang="es-CL" sz="1200" b="1" i="0" dirty="0">
                <a:effectLst/>
                <a:latin typeface="Poppins" pitchFamily="2" charset="77"/>
              </a:rPr>
              <a:t>Peso:</a:t>
            </a:r>
            <a:r>
              <a:rPr lang="es-CL" sz="1200" b="0" i="0" dirty="0">
                <a:effectLst/>
                <a:latin typeface="Poppins" pitchFamily="2" charset="77"/>
              </a:rPr>
              <a:t> 2.20 libras.</a:t>
            </a:r>
            <a:br>
              <a:rPr lang="es-CL" sz="1200" dirty="0"/>
            </a:br>
            <a:r>
              <a:rPr lang="es-CL" sz="1200" b="1" i="0" dirty="0">
                <a:effectLst/>
                <a:latin typeface="Poppins" pitchFamily="2" charset="77"/>
              </a:rPr>
              <a:t>Compartimiento para laptop:</a:t>
            </a:r>
            <a:r>
              <a:rPr lang="es-CL" sz="1200" b="0" i="0" dirty="0">
                <a:effectLst/>
                <a:latin typeface="Poppins" pitchFamily="2" charset="77"/>
              </a:rPr>
              <a:t> 10.25" x 14.75" (ancho x alto).</a:t>
            </a:r>
            <a:br>
              <a:rPr lang="es-CL" sz="1200" dirty="0"/>
            </a:br>
            <a:r>
              <a:rPr lang="es-CL" sz="1200" b="1" i="0" dirty="0">
                <a:effectLst/>
                <a:latin typeface="Poppins" pitchFamily="2" charset="77"/>
              </a:rPr>
              <a:t>Compartimiento de la tableta:</a:t>
            </a:r>
            <a:r>
              <a:rPr lang="es-CL" sz="1200" b="0" i="0" dirty="0">
                <a:effectLst/>
                <a:latin typeface="Poppins" pitchFamily="2" charset="77"/>
              </a:rPr>
              <a:t> 9.00" x 10.50" (ancho x alto)</a:t>
            </a:r>
            <a:endParaRPr lang="es-ES_tradnl" sz="1200" dirty="0"/>
          </a:p>
        </p:txBody>
      </p:sp>
      <p:pic>
        <p:nvPicPr>
          <p:cNvPr id="8" name="Imagen 7">
            <a:extLst>
              <a:ext uri="{FF2B5EF4-FFF2-40B4-BE49-F238E27FC236}">
                <a16:creationId xmlns:a16="http://schemas.microsoft.com/office/drawing/2014/main" id="{0E2C7BEB-ED40-D139-08B9-5604DC7FECA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528" b="94977" l="6173" r="91204">
                        <a14:foregroundMark x1="6327" y1="39369" x2="7099" y2="40771"/>
                        <a14:foregroundMark x1="89352" y1="40771" x2="89352" y2="47196"/>
                        <a14:foregroundMark x1="91204" y1="77220" x2="91204" y2="77220"/>
                        <a14:foregroundMark x1="56019" y1="95093" x2="56019" y2="95093"/>
                        <a14:foregroundMark x1="63426" y1="16121" x2="63426" y2="16121"/>
                        <a14:foregroundMark x1="63117" y1="17757" x2="63117" y2="17757"/>
                        <a14:foregroundMark x1="62654" y1="15537" x2="62654" y2="15537"/>
                        <a14:foregroundMark x1="35957" y1="9112" x2="38272" y2="9930"/>
                        <a14:foregroundMark x1="41204" y1="9930" x2="58179" y2="14369"/>
                        <a14:foregroundMark x1="61883" y1="15771" x2="58642" y2="13785"/>
                        <a14:foregroundMark x1="64198" y1="15537" x2="59722" y2="13318"/>
                        <a14:foregroundMark x1="37809" y1="8528" x2="37809" y2="8528"/>
                        <a14:foregroundMark x1="39043" y1="8528" x2="39043" y2="8528"/>
                        <a14:foregroundMark x1="40432" y1="9112" x2="36728" y2="8528"/>
                        <a14:foregroundMark x1="40432" y1="9579" x2="41204" y2="8762"/>
                        <a14:foregroundMark x1="62346" y1="77804" x2="64969" y2="69042"/>
                        <a14:foregroundMark x1="64969" y1="69042" x2="64352" y2="81542"/>
                        <a14:foregroundMark x1="64352" y1="81542" x2="68056" y2="71495"/>
                        <a14:foregroundMark x1="68056" y1="71495" x2="66512" y2="61799"/>
                        <a14:foregroundMark x1="66512" y1="61799" x2="67130" y2="64836"/>
                      </a14:backgroundRemoval>
                    </a14:imgEffect>
                  </a14:imgLayer>
                </a14:imgProps>
              </a:ext>
            </a:extLst>
          </a:blip>
          <a:stretch>
            <a:fillRect/>
          </a:stretch>
        </p:blipFill>
        <p:spPr>
          <a:xfrm>
            <a:off x="2823828" y="4428342"/>
            <a:ext cx="2217439" cy="2929210"/>
          </a:xfrm>
          <a:prstGeom prst="rect">
            <a:avLst/>
          </a:prstGeom>
        </p:spPr>
      </p:pic>
    </p:spTree>
    <p:extLst>
      <p:ext uri="{BB962C8B-B14F-4D97-AF65-F5344CB8AC3E}">
        <p14:creationId xmlns:p14="http://schemas.microsoft.com/office/powerpoint/2010/main" val="186843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F12DE5-74DB-704A-8AFA-1DC8CE8D4902}"/>
              </a:ext>
            </a:extLst>
          </p:cNvPr>
          <p:cNvPicPr>
            <a:picLocks noChangeAspect="1"/>
          </p:cNvPicPr>
          <p:nvPr/>
        </p:nvPicPr>
        <p:blipFill>
          <a:blip r:embed="rId3"/>
          <a:stretch>
            <a:fillRect/>
          </a:stretch>
        </p:blipFill>
        <p:spPr>
          <a:xfrm>
            <a:off x="-1" y="0"/>
            <a:ext cx="10691813" cy="6596297"/>
          </a:xfrm>
          <a:prstGeom prst="rect">
            <a:avLst/>
          </a:prstGeom>
        </p:spPr>
      </p:pic>
      <p:sp>
        <p:nvSpPr>
          <p:cNvPr id="2" name="Rectángulo 1">
            <a:extLst>
              <a:ext uri="{FF2B5EF4-FFF2-40B4-BE49-F238E27FC236}">
                <a16:creationId xmlns:a16="http://schemas.microsoft.com/office/drawing/2014/main" id="{094010E0-4745-7F8E-B551-49F6BA9CE566}"/>
              </a:ext>
            </a:extLst>
          </p:cNvPr>
          <p:cNvSpPr/>
          <p:nvPr/>
        </p:nvSpPr>
        <p:spPr>
          <a:xfrm>
            <a:off x="-33361" y="24052"/>
            <a:ext cx="10691813" cy="6596297"/>
          </a:xfrm>
          <a:prstGeom prst="rect">
            <a:avLst/>
          </a:prstGeom>
          <a:solidFill>
            <a:schemeClr val="bg1">
              <a:lumMod val="9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9" name="Picture 11">
            <a:extLst>
              <a:ext uri="{FF2B5EF4-FFF2-40B4-BE49-F238E27FC236}">
                <a16:creationId xmlns:a16="http://schemas.microsoft.com/office/drawing/2014/main" id="{A98A0918-A8B2-BE36-40AA-1765F7F562A5}"/>
              </a:ext>
            </a:extLst>
          </p:cNvPr>
          <p:cNvPicPr>
            <a:picLocks noChangeAspect="1"/>
          </p:cNvPicPr>
          <p:nvPr/>
        </p:nvPicPr>
        <p:blipFill>
          <a:blip r:embed="rId4"/>
          <a:stretch>
            <a:fillRect/>
          </a:stretch>
        </p:blipFill>
        <p:spPr>
          <a:xfrm>
            <a:off x="7798748" y="6858000"/>
            <a:ext cx="2592149" cy="499913"/>
          </a:xfrm>
          <a:prstGeom prst="rect">
            <a:avLst/>
          </a:prstGeom>
        </p:spPr>
      </p:pic>
      <p:sp>
        <p:nvSpPr>
          <p:cNvPr id="12" name="TextBox 43">
            <a:extLst>
              <a:ext uri="{FF2B5EF4-FFF2-40B4-BE49-F238E27FC236}">
                <a16:creationId xmlns:a16="http://schemas.microsoft.com/office/drawing/2014/main" id="{694A66CD-E673-02D6-DD5E-0E2ED97E8885}"/>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pic>
        <p:nvPicPr>
          <p:cNvPr id="8" name="Picture 160">
            <a:extLst>
              <a:ext uri="{FF2B5EF4-FFF2-40B4-BE49-F238E27FC236}">
                <a16:creationId xmlns:a16="http://schemas.microsoft.com/office/drawing/2014/main" id="{D6500FB7-7C0C-1BB7-0769-DBB3D643C3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997" b="95044" l="9857" r="89785">
                        <a14:foregroundMark x1="21505" y1="44898" x2="21505" y2="44898"/>
                        <a14:foregroundMark x1="21685" y1="45773" x2="23477" y2="74927"/>
                        <a14:foregroundMark x1="27061" y1="77259" x2="27061" y2="77259"/>
                        <a14:foregroundMark x1="23118" y1="95335" x2="23118" y2="95335"/>
                        <a14:foregroundMark x1="18996" y1="32945" x2="18996" y2="32945"/>
                        <a14:foregroundMark x1="70072" y1="6997" x2="70072" y2="6997"/>
                      </a14:backgroundRemoval>
                    </a14:imgEffect>
                  </a14:imgLayer>
                </a14:imgProps>
              </a:ext>
            </a:extLst>
          </a:blip>
          <a:stretch>
            <a:fillRect/>
          </a:stretch>
        </p:blipFill>
        <p:spPr>
          <a:xfrm>
            <a:off x="-161871" y="3352247"/>
            <a:ext cx="6109872" cy="3755709"/>
          </a:xfrm>
          <a:prstGeom prst="rect">
            <a:avLst/>
          </a:prstGeom>
        </p:spPr>
      </p:pic>
      <p:pic>
        <p:nvPicPr>
          <p:cNvPr id="15" name="Picture 100">
            <a:extLst>
              <a:ext uri="{FF2B5EF4-FFF2-40B4-BE49-F238E27FC236}">
                <a16:creationId xmlns:a16="http://schemas.microsoft.com/office/drawing/2014/main" id="{BEDD6495-524B-4825-88F5-781EAE3C3CC8}"/>
              </a:ext>
            </a:extLst>
          </p:cNvPr>
          <p:cNvPicPr>
            <a:picLocks noChangeAspect="1"/>
          </p:cNvPicPr>
          <p:nvPr/>
        </p:nvPicPr>
        <p:blipFill>
          <a:blip r:embed="rId7"/>
          <a:stretch>
            <a:fillRect/>
          </a:stretch>
        </p:blipFill>
        <p:spPr>
          <a:xfrm>
            <a:off x="-6669" y="3411"/>
            <a:ext cx="10698480" cy="1508760"/>
          </a:xfrm>
          <a:prstGeom prst="rect">
            <a:avLst/>
          </a:prstGeom>
        </p:spPr>
      </p:pic>
      <p:pic>
        <p:nvPicPr>
          <p:cNvPr id="3" name="Picture 156">
            <a:extLst>
              <a:ext uri="{FF2B5EF4-FFF2-40B4-BE49-F238E27FC236}">
                <a16:creationId xmlns:a16="http://schemas.microsoft.com/office/drawing/2014/main" id="{8DDBF6CB-C932-2632-2D70-07006123FEC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108" b="97898" l="4028" r="89492">
                        <a14:foregroundMark x1="14536" y1="38138" x2="28371" y2="82282"/>
                        <a14:foregroundMark x1="4378" y1="48048" x2="4378" y2="48048"/>
                        <a14:foregroundMark x1="18739" y1="97898" x2="18739" y2="97898"/>
                        <a14:foregroundMark x1="76182" y1="8108" x2="76182" y2="8108"/>
                      </a14:backgroundRemoval>
                    </a14:imgEffect>
                  </a14:imgLayer>
                </a14:imgProps>
              </a:ext>
            </a:extLst>
          </a:blip>
          <a:stretch>
            <a:fillRect/>
          </a:stretch>
        </p:blipFill>
        <p:spPr>
          <a:xfrm>
            <a:off x="275854" y="760863"/>
            <a:ext cx="5036692" cy="2937335"/>
          </a:xfrm>
          <a:prstGeom prst="rect">
            <a:avLst/>
          </a:prstGeom>
        </p:spPr>
      </p:pic>
      <p:sp>
        <p:nvSpPr>
          <p:cNvPr id="13" name="CuadroTexto 12">
            <a:extLst>
              <a:ext uri="{FF2B5EF4-FFF2-40B4-BE49-F238E27FC236}">
                <a16:creationId xmlns:a16="http://schemas.microsoft.com/office/drawing/2014/main" id="{9CDB2566-8D29-1A78-3D3A-A1360C310BBE}"/>
              </a:ext>
            </a:extLst>
          </p:cNvPr>
          <p:cNvSpPr txBox="1"/>
          <p:nvPr/>
        </p:nvSpPr>
        <p:spPr>
          <a:xfrm>
            <a:off x="5066978" y="35919"/>
            <a:ext cx="5463540" cy="1200329"/>
          </a:xfrm>
          <a:prstGeom prst="rect">
            <a:avLst/>
          </a:prstGeom>
          <a:noFill/>
        </p:spPr>
        <p:txBody>
          <a:bodyPr wrap="square" rtlCol="0">
            <a:spAutoFit/>
          </a:bodyPr>
          <a:lstStyle>
            <a:defPPr>
              <a:defRPr lang="en-US"/>
            </a:defPPr>
            <a:lvl1pPr>
              <a:defRPr sz="2400" b="1">
                <a:solidFill>
                  <a:srgbClr val="000000"/>
                </a:solidFill>
                <a:latin typeface="Poppins" pitchFamily="2" charset="77"/>
              </a:defRPr>
            </a:lvl1pPr>
          </a:lstStyle>
          <a:p>
            <a:r>
              <a:rPr lang="en-US" altLang="zh-CN" dirty="0" err="1"/>
              <a:t>Colección</a:t>
            </a:r>
            <a:r>
              <a:rPr lang="en-US" altLang="zh-CN" dirty="0"/>
              <a:t> Sagano</a:t>
            </a:r>
            <a:endParaRPr lang="en-US" dirty="0"/>
          </a:p>
          <a:p>
            <a:r>
              <a:rPr lang="en-US" altLang="zh-CN" dirty="0"/>
              <a:t>Mochila Travel Sagano™ </a:t>
            </a:r>
            <a:r>
              <a:rPr lang="en-US" altLang="zh-CN" dirty="0" err="1"/>
              <a:t>EcoSmart</a:t>
            </a:r>
            <a:r>
              <a:rPr lang="en-US" altLang="zh-CN" dirty="0"/>
              <a:t>® </a:t>
            </a:r>
            <a:endParaRPr lang="es-ES_tradnl" dirty="0"/>
          </a:p>
        </p:txBody>
      </p:sp>
      <p:sp>
        <p:nvSpPr>
          <p:cNvPr id="5" name="CuadroTexto 4">
            <a:extLst>
              <a:ext uri="{FF2B5EF4-FFF2-40B4-BE49-F238E27FC236}">
                <a16:creationId xmlns:a16="http://schemas.microsoft.com/office/drawing/2014/main" id="{9622CD61-1B16-1724-06B7-2741C017B577}"/>
              </a:ext>
            </a:extLst>
          </p:cNvPr>
          <p:cNvSpPr txBox="1"/>
          <p:nvPr/>
        </p:nvSpPr>
        <p:spPr>
          <a:xfrm>
            <a:off x="4956453" y="1391957"/>
            <a:ext cx="5459506" cy="2973314"/>
          </a:xfrm>
          <a:prstGeom prst="rect">
            <a:avLst/>
          </a:prstGeom>
          <a:noFill/>
        </p:spPr>
        <p:txBody>
          <a:bodyPr wrap="square">
            <a:spAutoFit/>
          </a:bodyPr>
          <a:lstStyle/>
          <a:p>
            <a:pPr>
              <a:lnSpc>
                <a:spcPts val="1519"/>
              </a:lnSpc>
            </a:pPr>
            <a:endParaRPr lang="en-US" dirty="0"/>
          </a:p>
          <a:p>
            <a:pPr marL="17989" hangingPunct="0">
              <a:lnSpc>
                <a:spcPct val="95833"/>
              </a:lnSpc>
            </a:pPr>
            <a:r>
              <a:rPr lang="en-US" altLang="zh-CN" sz="2000" dirty="0">
                <a:latin typeface="Times New Roman"/>
                <a:ea typeface="Times New Roman"/>
              </a:rPr>
              <a:t>Mochila</a:t>
            </a:r>
            <a:r>
              <a:rPr lang="en-US" altLang="zh-CN" sz="2000" spc="-34" dirty="0">
                <a:latin typeface="Times New Roman"/>
                <a:cs typeface="Times New Roman"/>
              </a:rPr>
              <a:t> </a:t>
            </a:r>
            <a:r>
              <a:rPr lang="en-US" altLang="zh-CN" sz="2000" dirty="0">
                <a:latin typeface="Times New Roman"/>
                <a:ea typeface="Times New Roman"/>
              </a:rPr>
              <a:t>Campus</a:t>
            </a:r>
            <a:r>
              <a:rPr lang="en-US" altLang="zh-CN" sz="2000" spc="-34" dirty="0">
                <a:latin typeface="Times New Roman"/>
                <a:cs typeface="Times New Roman"/>
              </a:rPr>
              <a:t> </a:t>
            </a:r>
            <a:r>
              <a:rPr lang="en-US" altLang="zh-CN" sz="2000" dirty="0">
                <a:latin typeface="Times New Roman"/>
                <a:ea typeface="Times New Roman"/>
              </a:rPr>
              <a:t>Sagano™</a:t>
            </a:r>
            <a:r>
              <a:rPr lang="en-US" altLang="zh-CN" sz="2000" spc="-40" dirty="0">
                <a:latin typeface="Times New Roman"/>
                <a:cs typeface="Times New Roman"/>
              </a:rPr>
              <a:t> </a:t>
            </a:r>
            <a:r>
              <a:rPr lang="en-US" altLang="zh-CN" sz="2000" dirty="0" err="1">
                <a:latin typeface="Times New Roman"/>
                <a:ea typeface="Times New Roman"/>
              </a:rPr>
              <a:t>EcoSmart</a:t>
            </a:r>
            <a:r>
              <a:rPr lang="en-US" altLang="zh-CN" sz="2000" dirty="0">
                <a:latin typeface="Times New Roman"/>
                <a:ea typeface="Times New Roman"/>
              </a:rPr>
              <a:t>®</a:t>
            </a:r>
            <a:r>
              <a:rPr lang="en-US" altLang="zh-CN" sz="2000" dirty="0">
                <a:latin typeface="Times New Roman"/>
                <a:cs typeface="Times New Roman"/>
              </a:rPr>
              <a:t> </a:t>
            </a:r>
            <a:br>
              <a:rPr lang="en-US" dirty="0"/>
            </a:br>
            <a:r>
              <a:rPr lang="en-US" altLang="zh-CN" sz="1800" spc="20" dirty="0">
                <a:latin typeface="Times New Roman"/>
                <a:ea typeface="Times New Roman"/>
              </a:rPr>
              <a:t>Para</a:t>
            </a:r>
            <a:r>
              <a:rPr lang="en-US" altLang="zh-CN" sz="1800" spc="10" dirty="0">
                <a:latin typeface="Times New Roman"/>
                <a:cs typeface="Times New Roman"/>
              </a:rPr>
              <a:t> </a:t>
            </a:r>
            <a:r>
              <a:rPr lang="en-US" altLang="zh-CN" sz="1800" spc="25" dirty="0">
                <a:latin typeface="Times New Roman"/>
                <a:ea typeface="Times New Roman"/>
              </a:rPr>
              <a:t>MacBook</a:t>
            </a:r>
            <a:r>
              <a:rPr lang="en-US" altLang="zh-CN" sz="1800" spc="15" dirty="0">
                <a:latin typeface="Times New Roman"/>
                <a:cs typeface="Times New Roman"/>
              </a:rPr>
              <a:t> </a:t>
            </a:r>
            <a:r>
              <a:rPr lang="en-US" altLang="zh-CN" sz="1800" spc="44" dirty="0">
                <a:latin typeface="Times New Roman"/>
                <a:ea typeface="Times New Roman"/>
              </a:rPr>
              <a:t>y</a:t>
            </a:r>
            <a:r>
              <a:rPr lang="en-US" altLang="zh-CN" sz="1800" spc="15" dirty="0">
                <a:latin typeface="Times New Roman"/>
                <a:cs typeface="Times New Roman"/>
              </a:rPr>
              <a:t> </a:t>
            </a:r>
            <a:r>
              <a:rPr lang="en-US" altLang="zh-CN" sz="1800" spc="15" dirty="0" err="1">
                <a:latin typeface="Times New Roman"/>
                <a:ea typeface="Times New Roman"/>
              </a:rPr>
              <a:t>portátiles</a:t>
            </a:r>
            <a:r>
              <a:rPr lang="en-US" altLang="zh-CN" sz="1800" spc="15" dirty="0">
                <a:latin typeface="Times New Roman"/>
                <a:cs typeface="Times New Roman"/>
              </a:rPr>
              <a:t> </a:t>
            </a:r>
            <a:r>
              <a:rPr lang="en-US" altLang="zh-CN" sz="1800" spc="34" dirty="0">
                <a:latin typeface="Times New Roman"/>
                <a:ea typeface="Times New Roman"/>
              </a:rPr>
              <a:t>de</a:t>
            </a:r>
            <a:r>
              <a:rPr lang="en-US" altLang="zh-CN" sz="1800" spc="15" dirty="0">
                <a:latin typeface="Times New Roman"/>
                <a:cs typeface="Times New Roman"/>
              </a:rPr>
              <a:t> </a:t>
            </a:r>
            <a:r>
              <a:rPr lang="en-US" altLang="zh-CN" sz="1800" spc="20" dirty="0">
                <a:latin typeface="Times New Roman"/>
                <a:ea typeface="Times New Roman"/>
              </a:rPr>
              <a:t>15,6”</a:t>
            </a:r>
          </a:p>
          <a:p>
            <a:pPr marL="17989" hangingPunct="0">
              <a:lnSpc>
                <a:spcPct val="95833"/>
              </a:lnSpc>
            </a:pPr>
            <a:endParaRPr lang="en-US" altLang="zh-CN" spc="20" dirty="0">
              <a:latin typeface="Times New Roman"/>
              <a:ea typeface="Times New Roman"/>
            </a:endParaRPr>
          </a:p>
          <a:p>
            <a:pPr marL="17989" hangingPunct="0">
              <a:lnSpc>
                <a:spcPct val="95833"/>
              </a:lnSpc>
            </a:pPr>
            <a:r>
              <a:rPr lang="en-US" altLang="zh-CN" sz="1800" spc="-55" dirty="0">
                <a:latin typeface="Times New Roman"/>
                <a:ea typeface="Times New Roman"/>
              </a:rPr>
              <a:t>La</a:t>
            </a:r>
            <a:r>
              <a:rPr lang="en-US" altLang="zh-CN" sz="1800" spc="-25" dirty="0">
                <a:latin typeface="Times New Roman"/>
                <a:cs typeface="Times New Roman"/>
              </a:rPr>
              <a:t> </a:t>
            </a:r>
            <a:r>
              <a:rPr lang="en-US" altLang="zh-CN" sz="1800" spc="-45" dirty="0" err="1">
                <a:latin typeface="Times New Roman"/>
                <a:ea typeface="Times New Roman"/>
              </a:rPr>
              <a:t>colección</a:t>
            </a:r>
            <a:r>
              <a:rPr lang="en-US" altLang="zh-CN" sz="1800" spc="-25" dirty="0">
                <a:latin typeface="Times New Roman"/>
                <a:cs typeface="Times New Roman"/>
              </a:rPr>
              <a:t> </a:t>
            </a:r>
            <a:r>
              <a:rPr lang="en-US" altLang="zh-CN" sz="1800" spc="-50" dirty="0" err="1">
                <a:latin typeface="Times New Roman"/>
                <a:ea typeface="Times New Roman"/>
              </a:rPr>
              <a:t>EcoSmart</a:t>
            </a:r>
            <a:r>
              <a:rPr lang="en-US" altLang="zh-CN" sz="1000" spc="-35" dirty="0">
                <a:latin typeface="Times New Roman"/>
                <a:ea typeface="Times New Roman"/>
              </a:rPr>
              <a:t>®</a:t>
            </a:r>
            <a:r>
              <a:rPr lang="en-US" altLang="zh-CN" sz="1000" spc="-15" dirty="0">
                <a:latin typeface="Times New Roman"/>
                <a:cs typeface="Times New Roman"/>
              </a:rPr>
              <a:t>  </a:t>
            </a:r>
            <a:r>
              <a:rPr lang="en-US" altLang="zh-CN" sz="1800" spc="-44" dirty="0">
                <a:latin typeface="Times New Roman"/>
                <a:ea typeface="Times New Roman"/>
              </a:rPr>
              <a:t>ha</a:t>
            </a:r>
            <a:r>
              <a:rPr lang="en-US" altLang="zh-CN" sz="1800" spc="-25" dirty="0">
                <a:latin typeface="Times New Roman"/>
                <a:cs typeface="Times New Roman"/>
              </a:rPr>
              <a:t> </a:t>
            </a:r>
            <a:r>
              <a:rPr lang="en-US" altLang="zh-CN" sz="1800" spc="-45" dirty="0" err="1">
                <a:latin typeface="Times New Roman"/>
                <a:ea typeface="Times New Roman"/>
              </a:rPr>
              <a:t>sido</a:t>
            </a:r>
            <a:r>
              <a:rPr lang="en-US" altLang="zh-CN" sz="1800" spc="-25" dirty="0">
                <a:latin typeface="Times New Roman"/>
                <a:cs typeface="Times New Roman"/>
              </a:rPr>
              <a:t> </a:t>
            </a:r>
            <a:r>
              <a:rPr lang="en-US" altLang="zh-CN" sz="1800" spc="-45" dirty="0" err="1">
                <a:latin typeface="Times New Roman"/>
                <a:ea typeface="Times New Roman"/>
              </a:rPr>
              <a:t>creada</a:t>
            </a:r>
            <a:r>
              <a:rPr lang="en-US" altLang="zh-CN" sz="1800" spc="-25" dirty="0">
                <a:latin typeface="Times New Roman"/>
                <a:cs typeface="Times New Roman"/>
              </a:rPr>
              <a:t> </a:t>
            </a:r>
            <a:r>
              <a:rPr lang="en-US" altLang="zh-CN" sz="1800" spc="-40" dirty="0">
                <a:latin typeface="Times New Roman"/>
                <a:ea typeface="Times New Roman"/>
              </a:rPr>
              <a:t>para</a:t>
            </a:r>
            <a:r>
              <a:rPr lang="en-US" altLang="zh-CN" sz="1800" spc="-25" dirty="0">
                <a:latin typeface="Times New Roman"/>
                <a:cs typeface="Times New Roman"/>
              </a:rPr>
              <a:t> </a:t>
            </a:r>
            <a:r>
              <a:rPr lang="en-US" altLang="zh-CN" sz="1800" spc="-44" dirty="0" err="1">
                <a:latin typeface="Times New Roman"/>
                <a:ea typeface="Times New Roman"/>
              </a:rPr>
              <a:t>dar</a:t>
            </a:r>
            <a:r>
              <a:rPr lang="en-US" altLang="zh-CN" sz="1800" spc="-25" dirty="0">
                <a:latin typeface="Times New Roman"/>
                <a:cs typeface="Times New Roman"/>
              </a:rPr>
              <a:t> </a:t>
            </a:r>
            <a:r>
              <a:rPr lang="en-US" altLang="zh-CN" sz="1800" spc="-50" dirty="0" err="1">
                <a:latin typeface="Times New Roman"/>
                <a:ea typeface="Times New Roman"/>
              </a:rPr>
              <a:t>una</a:t>
            </a:r>
            <a:r>
              <a:rPr lang="en-US" altLang="zh-CN" sz="1800" spc="-25" dirty="0">
                <a:latin typeface="Times New Roman"/>
                <a:cs typeface="Times New Roman"/>
              </a:rPr>
              <a:t> </a:t>
            </a:r>
            <a:r>
              <a:rPr lang="en-US" altLang="zh-CN" sz="1800" spc="-50" dirty="0" err="1">
                <a:latin typeface="Times New Roman"/>
                <a:ea typeface="Times New Roman"/>
              </a:rPr>
              <a:t>nueva</a:t>
            </a:r>
            <a:r>
              <a:rPr lang="en-US" altLang="zh-CN" sz="1800" spc="-25" dirty="0">
                <a:latin typeface="Times New Roman"/>
                <a:cs typeface="Times New Roman"/>
              </a:rPr>
              <a:t> </a:t>
            </a:r>
            <a:r>
              <a:rPr lang="en-US" altLang="zh-CN" sz="1800" spc="-45" dirty="0" err="1">
                <a:latin typeface="Times New Roman"/>
                <a:ea typeface="Times New Roman"/>
              </a:rPr>
              <a:t>vida</a:t>
            </a:r>
            <a:r>
              <a:rPr lang="en-US" altLang="zh-CN" sz="1800" spc="-25" dirty="0">
                <a:latin typeface="Times New Roman"/>
                <a:cs typeface="Times New Roman"/>
              </a:rPr>
              <a:t> </a:t>
            </a:r>
            <a:r>
              <a:rPr lang="en-US" altLang="zh-CN" sz="1800" spc="-34" dirty="0">
                <a:latin typeface="Times New Roman"/>
                <a:ea typeface="Times New Roman"/>
              </a:rPr>
              <a:t>a</a:t>
            </a:r>
            <a:r>
              <a:rPr lang="en-US" altLang="zh-CN" sz="1800" spc="-25" dirty="0">
                <a:latin typeface="Times New Roman"/>
                <a:cs typeface="Times New Roman"/>
              </a:rPr>
              <a:t> </a:t>
            </a:r>
            <a:r>
              <a:rPr lang="en-US" altLang="zh-CN" sz="1800" spc="-40" dirty="0">
                <a:latin typeface="Times New Roman"/>
                <a:ea typeface="Times New Roman"/>
              </a:rPr>
              <a:t>las</a:t>
            </a:r>
            <a:r>
              <a:rPr lang="en-US" altLang="zh-CN" sz="1800" spc="-25" dirty="0">
                <a:latin typeface="Times New Roman"/>
                <a:cs typeface="Times New Roman"/>
              </a:rPr>
              <a:t> </a:t>
            </a:r>
            <a:r>
              <a:rPr lang="en-US" altLang="zh-CN" sz="1800" spc="-40" dirty="0" err="1">
                <a:latin typeface="Times New Roman"/>
                <a:ea typeface="Times New Roman"/>
              </a:rPr>
              <a:t>botellas</a:t>
            </a:r>
            <a:r>
              <a:rPr lang="en-US" altLang="zh-CN" sz="1800" spc="-30" dirty="0">
                <a:latin typeface="Times New Roman"/>
                <a:cs typeface="Times New Roman"/>
              </a:rPr>
              <a:t> </a:t>
            </a:r>
            <a:r>
              <a:rPr lang="en-US" altLang="zh-CN" sz="1800" spc="-45" dirty="0">
                <a:latin typeface="Times New Roman"/>
                <a:ea typeface="Times New Roman"/>
              </a:rPr>
              <a:t>de</a:t>
            </a:r>
            <a:r>
              <a:rPr lang="en-US" altLang="zh-CN" sz="1800" spc="-25" dirty="0">
                <a:latin typeface="Times New Roman"/>
                <a:cs typeface="Times New Roman"/>
              </a:rPr>
              <a:t> </a:t>
            </a:r>
            <a:r>
              <a:rPr lang="en-US" altLang="zh-CN" sz="1800" spc="-40" dirty="0" err="1">
                <a:latin typeface="Times New Roman"/>
                <a:ea typeface="Times New Roman"/>
              </a:rPr>
              <a:t>plástico</a:t>
            </a:r>
            <a:r>
              <a:rPr lang="en-US" altLang="zh-CN" sz="1800" spc="-40" dirty="0">
                <a:latin typeface="Times New Roman"/>
                <a:ea typeface="Times New Roman"/>
              </a:rPr>
              <a:t>.</a:t>
            </a:r>
            <a:r>
              <a:rPr lang="en-US" altLang="zh-CN" sz="1800" spc="-25" dirty="0">
                <a:latin typeface="Times New Roman"/>
                <a:cs typeface="Times New Roman"/>
              </a:rPr>
              <a:t> </a:t>
            </a:r>
            <a:r>
              <a:rPr lang="en-US" altLang="zh-CN" sz="1800" spc="-50" dirty="0" err="1">
                <a:latin typeface="Times New Roman"/>
                <a:ea typeface="Times New Roman"/>
              </a:rPr>
              <a:t>Todos</a:t>
            </a:r>
            <a:r>
              <a:rPr lang="en-US" altLang="zh-CN" sz="1800" spc="-25" dirty="0">
                <a:latin typeface="Times New Roman"/>
                <a:cs typeface="Times New Roman"/>
              </a:rPr>
              <a:t> </a:t>
            </a:r>
            <a:r>
              <a:rPr lang="en-US" altLang="zh-CN" sz="1800" spc="-34" dirty="0" err="1">
                <a:latin typeface="Times New Roman"/>
                <a:ea typeface="Times New Roman"/>
              </a:rPr>
              <a:t>los</a:t>
            </a:r>
            <a:r>
              <a:rPr lang="en-US" altLang="zh-CN" sz="1800" spc="-25" dirty="0">
                <a:latin typeface="Times New Roman"/>
                <a:cs typeface="Times New Roman"/>
              </a:rPr>
              <a:t> </a:t>
            </a:r>
            <a:r>
              <a:rPr lang="en-US" altLang="zh-CN" sz="1800" spc="-50" dirty="0" err="1">
                <a:latin typeface="Times New Roman"/>
                <a:ea typeface="Times New Roman"/>
              </a:rPr>
              <a:t>componentes</a:t>
            </a:r>
            <a:r>
              <a:rPr lang="en-US" altLang="zh-CN" sz="1800" spc="-25" dirty="0">
                <a:latin typeface="Times New Roman"/>
                <a:cs typeface="Times New Roman"/>
              </a:rPr>
              <a:t> </a:t>
            </a:r>
            <a:r>
              <a:rPr lang="en-US" altLang="zh-CN" sz="1800" spc="-45" dirty="0">
                <a:latin typeface="Times New Roman"/>
                <a:ea typeface="Times New Roman"/>
              </a:rPr>
              <a:t>de</a:t>
            </a:r>
            <a:r>
              <a:rPr lang="en-US" altLang="zh-CN" sz="1800" spc="-25" dirty="0">
                <a:latin typeface="Times New Roman"/>
                <a:cs typeface="Times New Roman"/>
              </a:rPr>
              <a:t> </a:t>
            </a:r>
            <a:r>
              <a:rPr lang="en-US" altLang="zh-CN" sz="1800" spc="-40" dirty="0" err="1">
                <a:latin typeface="Times New Roman"/>
                <a:ea typeface="Times New Roman"/>
              </a:rPr>
              <a:t>los</a:t>
            </a:r>
            <a:r>
              <a:rPr lang="en-US" altLang="zh-CN" sz="1800" spc="-25" dirty="0">
                <a:latin typeface="Times New Roman"/>
                <a:cs typeface="Times New Roman"/>
              </a:rPr>
              <a:t> </a:t>
            </a:r>
            <a:r>
              <a:rPr lang="en-US" altLang="zh-CN" sz="1800" spc="-40" dirty="0" err="1">
                <a:latin typeface="Times New Roman"/>
                <a:ea typeface="Times New Roman"/>
              </a:rPr>
              <a:t>artículos</a:t>
            </a:r>
            <a:r>
              <a:rPr lang="en-US" altLang="zh-CN" sz="1800" spc="-25" dirty="0">
                <a:latin typeface="Times New Roman"/>
                <a:cs typeface="Times New Roman"/>
              </a:rPr>
              <a:t> </a:t>
            </a:r>
            <a:r>
              <a:rPr lang="en-US" altLang="zh-CN" sz="1800" spc="-44" dirty="0" err="1">
                <a:latin typeface="Times New Roman"/>
                <a:ea typeface="Times New Roman"/>
              </a:rPr>
              <a:t>EcoSmart</a:t>
            </a:r>
            <a:r>
              <a:rPr lang="en-US" altLang="zh-CN" sz="1800" spc="-44" dirty="0">
                <a:latin typeface="Times New Roman"/>
                <a:ea typeface="Times New Roman"/>
              </a:rPr>
              <a:t>,</a:t>
            </a:r>
            <a:r>
              <a:rPr lang="en-US" altLang="zh-CN" sz="1800" spc="-30" dirty="0">
                <a:latin typeface="Times New Roman"/>
                <a:cs typeface="Times New Roman"/>
              </a:rPr>
              <a:t> </a:t>
            </a:r>
            <a:r>
              <a:rPr lang="en-US" altLang="zh-CN" sz="1800" spc="-50" dirty="0" err="1">
                <a:latin typeface="Times New Roman"/>
                <a:ea typeface="Times New Roman"/>
              </a:rPr>
              <a:t>desde</a:t>
            </a:r>
            <a:r>
              <a:rPr lang="en-US" altLang="zh-CN" sz="1800" dirty="0">
                <a:latin typeface="Times New Roman"/>
                <a:cs typeface="Times New Roman"/>
              </a:rPr>
              <a:t> </a:t>
            </a:r>
            <a:r>
              <a:rPr lang="en-US" altLang="zh-CN" sz="1800" spc="-35" dirty="0">
                <a:latin typeface="Times New Roman"/>
                <a:ea typeface="Times New Roman"/>
              </a:rPr>
              <a:t>la</a:t>
            </a:r>
            <a:r>
              <a:rPr lang="en-US" altLang="zh-CN" sz="1800" spc="-20" dirty="0">
                <a:latin typeface="Times New Roman"/>
                <a:cs typeface="Times New Roman"/>
              </a:rPr>
              <a:t> </a:t>
            </a:r>
            <a:r>
              <a:rPr lang="en-US" altLang="zh-CN" sz="1800" spc="-40" dirty="0" err="1">
                <a:latin typeface="Times New Roman"/>
                <a:ea typeface="Times New Roman"/>
              </a:rPr>
              <a:t>estructura</a:t>
            </a:r>
            <a:r>
              <a:rPr lang="en-US" altLang="zh-CN" sz="1800" spc="-25" dirty="0">
                <a:latin typeface="Times New Roman"/>
                <a:cs typeface="Times New Roman"/>
              </a:rPr>
              <a:t> </a:t>
            </a:r>
            <a:r>
              <a:rPr lang="en-US" altLang="zh-CN" sz="1800" spc="-34" dirty="0">
                <a:latin typeface="Times New Roman"/>
                <a:ea typeface="Times New Roman"/>
              </a:rPr>
              <a:t>principal</a:t>
            </a:r>
            <a:r>
              <a:rPr lang="en-US" altLang="zh-CN" sz="1800" spc="-20" dirty="0">
                <a:latin typeface="Times New Roman"/>
                <a:cs typeface="Times New Roman"/>
              </a:rPr>
              <a:t> </a:t>
            </a:r>
            <a:r>
              <a:rPr lang="en-US" altLang="zh-CN" sz="1800" spc="-40" dirty="0">
                <a:latin typeface="Times New Roman"/>
                <a:ea typeface="Times New Roman"/>
              </a:rPr>
              <a:t>hasta</a:t>
            </a:r>
            <a:r>
              <a:rPr lang="en-US" altLang="zh-CN" sz="1800" spc="-25" dirty="0">
                <a:latin typeface="Times New Roman"/>
                <a:cs typeface="Times New Roman"/>
              </a:rPr>
              <a:t> </a:t>
            </a:r>
            <a:r>
              <a:rPr lang="en-US" altLang="zh-CN" sz="1800" spc="-40" dirty="0" err="1">
                <a:latin typeface="Times New Roman"/>
                <a:ea typeface="Times New Roman"/>
              </a:rPr>
              <a:t>el</a:t>
            </a:r>
            <a:r>
              <a:rPr lang="en-US" altLang="zh-CN" sz="1800" spc="-25" dirty="0">
                <a:latin typeface="Times New Roman"/>
                <a:cs typeface="Times New Roman"/>
              </a:rPr>
              <a:t> </a:t>
            </a:r>
            <a:r>
              <a:rPr lang="en-US" altLang="zh-CN" sz="1800" spc="-40" dirty="0" err="1">
                <a:latin typeface="Times New Roman"/>
                <a:ea typeface="Times New Roman"/>
              </a:rPr>
              <a:t>forro</a:t>
            </a:r>
            <a:r>
              <a:rPr lang="en-US" altLang="zh-CN" sz="1800" spc="-20" dirty="0">
                <a:latin typeface="Times New Roman"/>
                <a:cs typeface="Times New Roman"/>
              </a:rPr>
              <a:t> </a:t>
            </a:r>
            <a:r>
              <a:rPr lang="en-US" altLang="zh-CN" sz="1800" spc="-34" dirty="0">
                <a:latin typeface="Times New Roman"/>
                <a:ea typeface="Times New Roman"/>
              </a:rPr>
              <a:t>y</a:t>
            </a:r>
            <a:r>
              <a:rPr lang="en-US" altLang="zh-CN" sz="1800" spc="-25" dirty="0">
                <a:latin typeface="Times New Roman"/>
                <a:cs typeface="Times New Roman"/>
              </a:rPr>
              <a:t> </a:t>
            </a:r>
            <a:r>
              <a:rPr lang="en-US" altLang="zh-CN" sz="1800" spc="-40" dirty="0" err="1">
                <a:latin typeface="Times New Roman"/>
                <a:ea typeface="Times New Roman"/>
              </a:rPr>
              <a:t>los</a:t>
            </a:r>
            <a:r>
              <a:rPr lang="en-US" altLang="zh-CN" sz="1800" spc="-25" dirty="0">
                <a:latin typeface="Times New Roman"/>
                <a:cs typeface="Times New Roman"/>
              </a:rPr>
              <a:t> </a:t>
            </a:r>
            <a:r>
              <a:rPr lang="en-US" altLang="zh-CN" sz="1800" spc="-35" dirty="0" err="1">
                <a:latin typeface="Times New Roman"/>
                <a:ea typeface="Times New Roman"/>
              </a:rPr>
              <a:t>ribetes</a:t>
            </a:r>
            <a:r>
              <a:rPr lang="en-US" altLang="zh-CN" sz="1800" spc="-35" dirty="0">
                <a:latin typeface="Times New Roman"/>
                <a:ea typeface="Times New Roman"/>
              </a:rPr>
              <a:t>,</a:t>
            </a:r>
            <a:r>
              <a:rPr lang="en-US" altLang="zh-CN" sz="1800" spc="-20" dirty="0">
                <a:latin typeface="Times New Roman"/>
                <a:cs typeface="Times New Roman"/>
              </a:rPr>
              <a:t> </a:t>
            </a:r>
            <a:r>
              <a:rPr lang="en-US" altLang="zh-CN" sz="1800" spc="-45" dirty="0" err="1">
                <a:latin typeface="Times New Roman"/>
                <a:ea typeface="Times New Roman"/>
              </a:rPr>
              <a:t>han</a:t>
            </a:r>
            <a:r>
              <a:rPr lang="en-US" altLang="zh-CN" sz="1800" spc="-25" dirty="0">
                <a:latin typeface="Times New Roman"/>
                <a:cs typeface="Times New Roman"/>
              </a:rPr>
              <a:t> </a:t>
            </a:r>
            <a:r>
              <a:rPr lang="en-US" altLang="zh-CN" sz="1800" spc="-40" dirty="0" err="1">
                <a:latin typeface="Times New Roman"/>
                <a:ea typeface="Times New Roman"/>
              </a:rPr>
              <a:t>sido</a:t>
            </a:r>
            <a:r>
              <a:rPr lang="en-US" altLang="zh-CN" sz="1800" spc="-25" dirty="0">
                <a:latin typeface="Times New Roman"/>
                <a:cs typeface="Times New Roman"/>
              </a:rPr>
              <a:t> </a:t>
            </a:r>
            <a:r>
              <a:rPr lang="en-US" altLang="zh-CN" sz="1800" spc="-40" dirty="0" err="1">
                <a:latin typeface="Times New Roman"/>
                <a:ea typeface="Times New Roman"/>
              </a:rPr>
              <a:t>diseñados</a:t>
            </a:r>
            <a:r>
              <a:rPr lang="en-US" altLang="zh-CN" sz="1800" spc="-20" dirty="0">
                <a:latin typeface="Times New Roman"/>
                <a:cs typeface="Times New Roman"/>
              </a:rPr>
              <a:t> </a:t>
            </a:r>
            <a:r>
              <a:rPr lang="en-US" altLang="zh-CN" sz="1800" spc="-44" dirty="0">
                <a:latin typeface="Times New Roman"/>
                <a:ea typeface="Times New Roman"/>
              </a:rPr>
              <a:t>para</a:t>
            </a:r>
            <a:r>
              <a:rPr lang="en-US" altLang="zh-CN" sz="1800" spc="-25" dirty="0">
                <a:latin typeface="Times New Roman"/>
                <a:cs typeface="Times New Roman"/>
              </a:rPr>
              <a:t> </a:t>
            </a:r>
            <a:r>
              <a:rPr lang="en-US" altLang="zh-CN" sz="1800" spc="-40" dirty="0" err="1">
                <a:latin typeface="Times New Roman"/>
                <a:ea typeface="Times New Roman"/>
              </a:rPr>
              <a:t>proteger</a:t>
            </a:r>
            <a:r>
              <a:rPr lang="en-US" altLang="zh-CN" sz="1800" spc="-20" dirty="0">
                <a:latin typeface="Times New Roman"/>
                <a:cs typeface="Times New Roman"/>
              </a:rPr>
              <a:t> </a:t>
            </a:r>
            <a:r>
              <a:rPr lang="en-US" altLang="zh-CN" sz="1800" spc="-40" dirty="0" err="1">
                <a:latin typeface="Times New Roman"/>
                <a:ea typeface="Times New Roman"/>
              </a:rPr>
              <a:t>el</a:t>
            </a:r>
            <a:r>
              <a:rPr lang="en-US" altLang="zh-CN" sz="1800" spc="-25" dirty="0">
                <a:latin typeface="Times New Roman"/>
                <a:cs typeface="Times New Roman"/>
              </a:rPr>
              <a:t> </a:t>
            </a:r>
            <a:r>
              <a:rPr lang="en-US" altLang="zh-CN" sz="1800" spc="-40" dirty="0" err="1">
                <a:latin typeface="Times New Roman"/>
                <a:ea typeface="Times New Roman"/>
              </a:rPr>
              <a:t>planeta</a:t>
            </a:r>
            <a:r>
              <a:rPr lang="en-US" altLang="zh-CN" sz="1800" spc="-40" dirty="0">
                <a:latin typeface="Times New Roman"/>
                <a:ea typeface="Times New Roman"/>
              </a:rPr>
              <a:t>,</a:t>
            </a:r>
            <a:r>
              <a:rPr lang="en-US" altLang="zh-CN" sz="1800" spc="-25" dirty="0">
                <a:latin typeface="Times New Roman"/>
                <a:cs typeface="Times New Roman"/>
              </a:rPr>
              <a:t> </a:t>
            </a:r>
            <a:r>
              <a:rPr lang="en-US" altLang="zh-CN" sz="1800" spc="-40" dirty="0" err="1">
                <a:latin typeface="Times New Roman"/>
                <a:ea typeface="Times New Roman"/>
              </a:rPr>
              <a:t>preservando</a:t>
            </a:r>
            <a:r>
              <a:rPr lang="en-US" altLang="zh-CN" sz="1800" spc="-40" dirty="0">
                <a:latin typeface="Times New Roman"/>
                <a:ea typeface="Times New Roman"/>
              </a:rPr>
              <a:t>,</a:t>
            </a:r>
            <a:r>
              <a:rPr lang="en-US" altLang="zh-CN" sz="1800" spc="-20" dirty="0">
                <a:latin typeface="Times New Roman"/>
                <a:cs typeface="Times New Roman"/>
              </a:rPr>
              <a:t> </a:t>
            </a:r>
            <a:r>
              <a:rPr lang="en-US" altLang="zh-CN" sz="1800" spc="-35" dirty="0">
                <a:latin typeface="Times New Roman"/>
                <a:ea typeface="Times New Roman"/>
              </a:rPr>
              <a:t>al</a:t>
            </a:r>
            <a:r>
              <a:rPr lang="en-US" altLang="zh-CN" sz="1800" spc="-25" dirty="0">
                <a:latin typeface="Times New Roman"/>
                <a:cs typeface="Times New Roman"/>
              </a:rPr>
              <a:t> </a:t>
            </a:r>
            <a:r>
              <a:rPr lang="en-US" altLang="zh-CN" sz="1800" spc="-50" dirty="0" err="1">
                <a:latin typeface="Times New Roman"/>
                <a:ea typeface="Times New Roman"/>
              </a:rPr>
              <a:t>mismo</a:t>
            </a:r>
            <a:r>
              <a:rPr lang="en-US" altLang="zh-CN" sz="1800" spc="-25" dirty="0">
                <a:latin typeface="Times New Roman"/>
                <a:cs typeface="Times New Roman"/>
              </a:rPr>
              <a:t> </a:t>
            </a:r>
            <a:r>
              <a:rPr lang="en-US" altLang="zh-CN" sz="1800" spc="-45" dirty="0" err="1">
                <a:latin typeface="Times New Roman"/>
                <a:ea typeface="Times New Roman"/>
              </a:rPr>
              <a:t>tiempo</a:t>
            </a:r>
            <a:r>
              <a:rPr lang="en-US" altLang="zh-CN" sz="1800" spc="-45" dirty="0">
                <a:latin typeface="Times New Roman"/>
                <a:ea typeface="Times New Roman"/>
              </a:rPr>
              <a:t>,</a:t>
            </a:r>
            <a:r>
              <a:rPr lang="en-US" altLang="zh-CN" sz="1800" spc="-20" dirty="0">
                <a:latin typeface="Times New Roman"/>
                <a:cs typeface="Times New Roman"/>
              </a:rPr>
              <a:t> </a:t>
            </a:r>
            <a:r>
              <a:rPr lang="en-US" altLang="zh-CN" sz="1800" spc="-30" dirty="0">
                <a:latin typeface="Times New Roman"/>
                <a:ea typeface="Times New Roman"/>
              </a:rPr>
              <a:t>las</a:t>
            </a:r>
            <a:r>
              <a:rPr lang="en-US" altLang="zh-CN" sz="1800" spc="-30" dirty="0">
                <a:latin typeface="Times New Roman"/>
                <a:cs typeface="Times New Roman"/>
              </a:rPr>
              <a:t> </a:t>
            </a:r>
            <a:r>
              <a:rPr lang="en-US" altLang="zh-CN" sz="1800" spc="-40" dirty="0" err="1">
                <a:latin typeface="Times New Roman"/>
                <a:ea typeface="Times New Roman"/>
              </a:rPr>
              <a:t>extraordinarias</a:t>
            </a:r>
            <a:r>
              <a:rPr lang="en-US" altLang="zh-CN" sz="1800" dirty="0">
                <a:latin typeface="Times New Roman"/>
                <a:cs typeface="Times New Roman"/>
              </a:rPr>
              <a:t> </a:t>
            </a:r>
            <a:r>
              <a:rPr lang="en-US" altLang="zh-CN" sz="1800" spc="-40" dirty="0" err="1">
                <a:latin typeface="Times New Roman"/>
                <a:ea typeface="Times New Roman"/>
              </a:rPr>
              <a:t>características</a:t>
            </a:r>
            <a:r>
              <a:rPr lang="en-US" altLang="zh-CN" sz="1800" spc="-20" dirty="0">
                <a:latin typeface="Times New Roman"/>
                <a:cs typeface="Times New Roman"/>
              </a:rPr>
              <a:t> </a:t>
            </a:r>
            <a:r>
              <a:rPr lang="en-US" altLang="zh-CN" sz="1800" spc="-20" dirty="0">
                <a:latin typeface="Times New Roman"/>
                <a:ea typeface="Times New Roman"/>
              </a:rPr>
              <a:t>y</a:t>
            </a:r>
            <a:r>
              <a:rPr lang="en-US" altLang="zh-CN" sz="1800" spc="-25" dirty="0">
                <a:latin typeface="Times New Roman"/>
                <a:cs typeface="Times New Roman"/>
              </a:rPr>
              <a:t> </a:t>
            </a:r>
            <a:r>
              <a:rPr lang="en-US" altLang="zh-CN" sz="1800" spc="-34" dirty="0">
                <a:latin typeface="Times New Roman"/>
                <a:ea typeface="Times New Roman"/>
              </a:rPr>
              <a:t>la</a:t>
            </a:r>
            <a:r>
              <a:rPr lang="en-US" altLang="zh-CN" sz="1800" spc="-25" dirty="0">
                <a:latin typeface="Times New Roman"/>
                <a:cs typeface="Times New Roman"/>
              </a:rPr>
              <a:t> </a:t>
            </a:r>
            <a:r>
              <a:rPr lang="en-US" altLang="zh-CN" sz="1800" spc="-50" dirty="0" err="1">
                <a:latin typeface="Times New Roman"/>
                <a:ea typeface="Times New Roman"/>
              </a:rPr>
              <a:t>comodidad</a:t>
            </a:r>
            <a:r>
              <a:rPr lang="en-US" altLang="zh-CN" sz="1800" spc="-25" dirty="0">
                <a:latin typeface="Times New Roman"/>
                <a:cs typeface="Times New Roman"/>
              </a:rPr>
              <a:t> </a:t>
            </a:r>
            <a:r>
              <a:rPr lang="en-US" altLang="zh-CN" sz="1800" spc="-44" dirty="0" err="1">
                <a:latin typeface="Times New Roman"/>
                <a:ea typeface="Times New Roman"/>
              </a:rPr>
              <a:t>ergonómica</a:t>
            </a:r>
            <a:r>
              <a:rPr lang="en-US" altLang="zh-CN" sz="1800" spc="-20" dirty="0">
                <a:latin typeface="Times New Roman"/>
                <a:cs typeface="Times New Roman"/>
              </a:rPr>
              <a:t> </a:t>
            </a:r>
            <a:r>
              <a:rPr lang="en-US" altLang="zh-CN" sz="1800" spc="-55" dirty="0">
                <a:latin typeface="Times New Roman"/>
                <a:ea typeface="Times New Roman"/>
              </a:rPr>
              <a:t>que</a:t>
            </a:r>
            <a:r>
              <a:rPr lang="en-US" altLang="zh-CN" sz="1800" spc="-25" dirty="0">
                <a:latin typeface="Times New Roman"/>
                <a:cs typeface="Times New Roman"/>
              </a:rPr>
              <a:t> </a:t>
            </a:r>
            <a:r>
              <a:rPr lang="en-US" altLang="zh-CN" sz="1800" spc="-40" dirty="0" err="1">
                <a:latin typeface="Times New Roman"/>
                <a:ea typeface="Times New Roman"/>
              </a:rPr>
              <a:t>esperas</a:t>
            </a:r>
            <a:r>
              <a:rPr lang="en-US" altLang="zh-CN" sz="1800" spc="-25" dirty="0">
                <a:latin typeface="Times New Roman"/>
                <a:cs typeface="Times New Roman"/>
              </a:rPr>
              <a:t> </a:t>
            </a:r>
            <a:r>
              <a:rPr lang="en-US" altLang="zh-CN" sz="1800" spc="-55" dirty="0">
                <a:latin typeface="Times New Roman"/>
                <a:ea typeface="Times New Roman"/>
              </a:rPr>
              <a:t>de</a:t>
            </a:r>
            <a:r>
              <a:rPr lang="en-US" altLang="zh-CN" sz="1800" spc="-25" dirty="0">
                <a:latin typeface="Times New Roman"/>
                <a:cs typeface="Times New Roman"/>
              </a:rPr>
              <a:t> </a:t>
            </a:r>
            <a:r>
              <a:rPr lang="en-US" altLang="zh-CN" sz="1800" spc="-40" dirty="0" err="1">
                <a:latin typeface="Times New Roman"/>
                <a:ea typeface="Times New Roman"/>
              </a:rPr>
              <a:t>los</a:t>
            </a:r>
            <a:r>
              <a:rPr lang="en-US" altLang="zh-CN" sz="1800" spc="-20" dirty="0">
                <a:latin typeface="Times New Roman"/>
                <a:cs typeface="Times New Roman"/>
              </a:rPr>
              <a:t> </a:t>
            </a:r>
            <a:r>
              <a:rPr lang="en-US" altLang="zh-CN" sz="1800" spc="-45" dirty="0" err="1">
                <a:latin typeface="Times New Roman"/>
                <a:ea typeface="Times New Roman"/>
              </a:rPr>
              <a:t>maletines</a:t>
            </a:r>
            <a:r>
              <a:rPr lang="en-US" altLang="zh-CN" sz="1800" spc="-25" dirty="0">
                <a:latin typeface="Times New Roman"/>
                <a:cs typeface="Times New Roman"/>
              </a:rPr>
              <a:t> </a:t>
            </a:r>
            <a:r>
              <a:rPr lang="en-US" altLang="zh-CN" sz="1800" spc="-30" dirty="0">
                <a:latin typeface="Times New Roman"/>
                <a:ea typeface="Times New Roman"/>
              </a:rPr>
              <a:t>y</a:t>
            </a:r>
            <a:r>
              <a:rPr lang="en-US" altLang="zh-CN" sz="1800" spc="-25" dirty="0">
                <a:latin typeface="Times New Roman"/>
                <a:cs typeface="Times New Roman"/>
              </a:rPr>
              <a:t> </a:t>
            </a:r>
            <a:r>
              <a:rPr lang="en-US" altLang="zh-CN" sz="1800" spc="-44" dirty="0">
                <a:latin typeface="Times New Roman"/>
                <a:ea typeface="Times New Roman"/>
              </a:rPr>
              <a:t>mochilas</a:t>
            </a:r>
            <a:r>
              <a:rPr lang="en-US" altLang="zh-CN" sz="1800" spc="-25" dirty="0">
                <a:latin typeface="Times New Roman"/>
                <a:cs typeface="Times New Roman"/>
              </a:rPr>
              <a:t> </a:t>
            </a:r>
            <a:r>
              <a:rPr lang="en-US" altLang="zh-CN" sz="1800" spc="-50" dirty="0">
                <a:latin typeface="Times New Roman"/>
                <a:ea typeface="Times New Roman"/>
              </a:rPr>
              <a:t>de</a:t>
            </a:r>
            <a:r>
              <a:rPr lang="en-US" altLang="zh-CN" sz="1800" spc="-30" dirty="0">
                <a:latin typeface="Times New Roman"/>
                <a:cs typeface="Times New Roman"/>
              </a:rPr>
              <a:t> </a:t>
            </a:r>
            <a:r>
              <a:rPr lang="en-US" altLang="zh-CN" sz="1800" spc="-45" dirty="0">
                <a:latin typeface="Times New Roman"/>
                <a:ea typeface="Times New Roman"/>
              </a:rPr>
              <a:t>Targus</a:t>
            </a:r>
            <a:endParaRPr lang="en-US" altLang="zh-CN" sz="1800" spc="20" dirty="0">
              <a:latin typeface="Times New Roman"/>
              <a:ea typeface="Times New Roman"/>
            </a:endParaRPr>
          </a:p>
        </p:txBody>
      </p:sp>
      <p:pic>
        <p:nvPicPr>
          <p:cNvPr id="7" name="Picture 86">
            <a:extLst>
              <a:ext uri="{FF2B5EF4-FFF2-40B4-BE49-F238E27FC236}">
                <a16:creationId xmlns:a16="http://schemas.microsoft.com/office/drawing/2014/main" id="{B937ECFD-B5D6-964F-F20F-D2FCAF97E29E}"/>
              </a:ext>
            </a:extLst>
          </p:cNvPr>
          <p:cNvPicPr>
            <a:picLocks noChangeAspect="1"/>
          </p:cNvPicPr>
          <p:nvPr/>
        </p:nvPicPr>
        <p:blipFill>
          <a:blip r:embed="rId10"/>
          <a:stretch>
            <a:fillRect/>
          </a:stretch>
        </p:blipFill>
        <p:spPr>
          <a:xfrm>
            <a:off x="5646002" y="4985398"/>
            <a:ext cx="453371" cy="1182320"/>
          </a:xfrm>
          <a:prstGeom prst="rect">
            <a:avLst/>
          </a:prstGeom>
        </p:spPr>
      </p:pic>
      <p:pic>
        <p:nvPicPr>
          <p:cNvPr id="10" name="Picture 87">
            <a:extLst>
              <a:ext uri="{FF2B5EF4-FFF2-40B4-BE49-F238E27FC236}">
                <a16:creationId xmlns:a16="http://schemas.microsoft.com/office/drawing/2014/main" id="{8916C54D-BCE0-8C7A-BD0E-E6BCF679EB94}"/>
              </a:ext>
            </a:extLst>
          </p:cNvPr>
          <p:cNvPicPr>
            <a:picLocks noChangeAspect="1"/>
          </p:cNvPicPr>
          <p:nvPr/>
        </p:nvPicPr>
        <p:blipFill>
          <a:blip r:embed="rId11"/>
          <a:stretch>
            <a:fillRect/>
          </a:stretch>
        </p:blipFill>
        <p:spPr>
          <a:xfrm>
            <a:off x="6103203" y="4985398"/>
            <a:ext cx="453371" cy="1182320"/>
          </a:xfrm>
          <a:prstGeom prst="rect">
            <a:avLst/>
          </a:prstGeom>
        </p:spPr>
      </p:pic>
    </p:spTree>
    <p:extLst>
      <p:ext uri="{BB962C8B-B14F-4D97-AF65-F5344CB8AC3E}">
        <p14:creationId xmlns:p14="http://schemas.microsoft.com/office/powerpoint/2010/main" val="223405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D2EE662-DB6B-5A42-837A-23A50F9F15B0}"/>
              </a:ext>
            </a:extLst>
          </p:cNvPr>
          <p:cNvPicPr>
            <a:picLocks noChangeAspect="1"/>
          </p:cNvPicPr>
          <p:nvPr/>
        </p:nvPicPr>
        <p:blipFill>
          <a:blip r:embed="rId3"/>
          <a:stretch>
            <a:fillRect/>
          </a:stretch>
        </p:blipFill>
        <p:spPr>
          <a:xfrm>
            <a:off x="-1" y="1"/>
            <a:ext cx="10691813" cy="6652259"/>
          </a:xfrm>
          <a:prstGeom prst="rect">
            <a:avLst/>
          </a:prstGeom>
        </p:spPr>
      </p:pic>
      <p:sp>
        <p:nvSpPr>
          <p:cNvPr id="5" name="TextBox 4">
            <a:extLst>
              <a:ext uri="{FF2B5EF4-FFF2-40B4-BE49-F238E27FC236}">
                <a16:creationId xmlns:a16="http://schemas.microsoft.com/office/drawing/2014/main" id="{9A30F768-7472-9D41-88D6-4E8B7043BACB}"/>
              </a:ext>
            </a:extLst>
          </p:cNvPr>
          <p:cNvSpPr txBox="1"/>
          <p:nvPr/>
        </p:nvSpPr>
        <p:spPr>
          <a:xfrm>
            <a:off x="968831" y="2481002"/>
            <a:ext cx="4563767" cy="3298339"/>
          </a:xfrm>
          <a:prstGeom prst="rect">
            <a:avLst/>
          </a:prstGeom>
          <a:noFill/>
        </p:spPr>
        <p:txBody>
          <a:bodyPr wrap="square" rtlCol="0">
            <a:spAutoFit/>
          </a:bodyPr>
          <a:lstStyle/>
          <a:p>
            <a:pPr defTabSz="801929">
              <a:lnSpc>
                <a:spcPts val="4981"/>
              </a:lnSpc>
              <a:defRPr/>
            </a:pPr>
            <a:r>
              <a:rPr lang="es-ES" sz="4736" b="1" dirty="0">
                <a:solidFill>
                  <a:srgbClr val="FFFFFF"/>
                </a:solidFill>
                <a:latin typeface="Arial" panose="020B0604020202020204"/>
              </a:rPr>
              <a:t>AHORA YA SABES UN POCO MÁS DE NOSOTROS...
</a:t>
            </a:r>
            <a:endParaRPr lang="en-US" sz="4736" b="1" dirty="0">
              <a:solidFill>
                <a:srgbClr val="FFFFFF"/>
              </a:solidFill>
              <a:latin typeface="Arial" panose="020B0604020202020204"/>
            </a:endParaRPr>
          </a:p>
        </p:txBody>
      </p:sp>
      <p:pic>
        <p:nvPicPr>
          <p:cNvPr id="12" name="Picture 11">
            <a:extLst>
              <a:ext uri="{FF2B5EF4-FFF2-40B4-BE49-F238E27FC236}">
                <a16:creationId xmlns:a16="http://schemas.microsoft.com/office/drawing/2014/main" id="{9BC87317-0F63-FB44-A2B5-997BADF66B86}"/>
              </a:ext>
            </a:extLst>
          </p:cNvPr>
          <p:cNvPicPr>
            <a:picLocks noChangeAspect="1"/>
          </p:cNvPicPr>
          <p:nvPr/>
        </p:nvPicPr>
        <p:blipFill>
          <a:blip r:embed="rId4"/>
          <a:stretch>
            <a:fillRect/>
          </a:stretch>
        </p:blipFill>
        <p:spPr>
          <a:xfrm>
            <a:off x="7798748" y="6858000"/>
            <a:ext cx="2592149" cy="499913"/>
          </a:xfrm>
          <a:prstGeom prst="rect">
            <a:avLst/>
          </a:prstGeom>
        </p:spPr>
      </p:pic>
      <p:sp>
        <p:nvSpPr>
          <p:cNvPr id="3" name="TextBox 43">
            <a:extLst>
              <a:ext uri="{FF2B5EF4-FFF2-40B4-BE49-F238E27FC236}">
                <a16:creationId xmlns:a16="http://schemas.microsoft.com/office/drawing/2014/main" id="{D0EA760A-5A98-ED1F-027B-C573459AD5F1}"/>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pic>
        <p:nvPicPr>
          <p:cNvPr id="4" name="Imagen 3">
            <a:extLst>
              <a:ext uri="{FF2B5EF4-FFF2-40B4-BE49-F238E27FC236}">
                <a16:creationId xmlns:a16="http://schemas.microsoft.com/office/drawing/2014/main" id="{EBF08A43-114F-9704-014B-B66A0B806A79}"/>
              </a:ext>
            </a:extLst>
          </p:cNvPr>
          <p:cNvPicPr>
            <a:picLocks noChangeAspect="1"/>
          </p:cNvPicPr>
          <p:nvPr/>
        </p:nvPicPr>
        <p:blipFill>
          <a:blip r:embed="rId5"/>
          <a:stretch>
            <a:fillRect/>
          </a:stretch>
        </p:blipFill>
        <p:spPr>
          <a:xfrm>
            <a:off x="668570" y="-547163"/>
            <a:ext cx="4677335" cy="4677335"/>
          </a:xfrm>
          <a:prstGeom prst="rect">
            <a:avLst/>
          </a:prstGeom>
        </p:spPr>
      </p:pic>
    </p:spTree>
    <p:extLst>
      <p:ext uri="{BB962C8B-B14F-4D97-AF65-F5344CB8AC3E}">
        <p14:creationId xmlns:p14="http://schemas.microsoft.com/office/powerpoint/2010/main" val="181889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4"/>
          <p:cNvSpPr/>
          <p:nvPr/>
        </p:nvSpPr>
        <p:spPr>
          <a:xfrm>
            <a:off x="428625" y="6969125"/>
            <a:ext cx="9820275" cy="3175"/>
          </a:xfrm>
          <a:custGeom>
            <a:avLst/>
            <a:gdLst>
              <a:gd name="connsiteX0" fmla="*/ 4328 w 9820275"/>
              <a:gd name="connsiteY0" fmla="*/ 5275 h 3175"/>
              <a:gd name="connsiteX1" fmla="*/ 9832324 w 9820275"/>
              <a:gd name="connsiteY1" fmla="*/ 5275 h 3175"/>
            </a:gdLst>
            <a:ahLst/>
            <a:cxnLst>
              <a:cxn ang="0">
                <a:pos x="connsiteX0" y="connsiteY0"/>
              </a:cxn>
              <a:cxn ang="0">
                <a:pos x="connsiteX1" y="connsiteY1"/>
              </a:cxn>
            </a:cxnLst>
            <a:rect l="l" t="t" r="r" b="b"/>
            <a:pathLst>
              <a:path w="9820275" h="3175">
                <a:moveTo>
                  <a:pt x="4328" y="5275"/>
                </a:moveTo>
                <a:lnTo>
                  <a:pt x="9832324" y="5275"/>
                </a:lnTo>
              </a:path>
            </a:pathLst>
          </a:custGeom>
          <a:ln w="6350">
            <a:solidFill>
              <a:srgbClr val="BAB6B8">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7" name="Picture 47"/>
          <p:cNvPicPr>
            <a:picLocks noChangeAspect="1"/>
          </p:cNvPicPr>
          <p:nvPr/>
        </p:nvPicPr>
        <p:blipFill>
          <a:blip r:embed="rId2"/>
          <a:stretch>
            <a:fillRect/>
          </a:stretch>
        </p:blipFill>
        <p:spPr>
          <a:xfrm>
            <a:off x="5798820" y="4373879"/>
            <a:ext cx="1112519" cy="1150619"/>
          </a:xfrm>
          <a:prstGeom prst="rect">
            <a:avLst/>
          </a:prstGeom>
        </p:spPr>
      </p:pic>
      <p:sp>
        <p:nvSpPr>
          <p:cNvPr id="2" name="Freeform 47"/>
          <p:cNvSpPr/>
          <p:nvPr/>
        </p:nvSpPr>
        <p:spPr>
          <a:xfrm>
            <a:off x="5683250" y="2889250"/>
            <a:ext cx="1365250" cy="69850"/>
          </a:xfrm>
          <a:custGeom>
            <a:avLst/>
            <a:gdLst>
              <a:gd name="connsiteX0" fmla="*/ 1341033 w 1365250"/>
              <a:gd name="connsiteY0" fmla="*/ 14573 h 69850"/>
              <a:gd name="connsiteX1" fmla="*/ 43207 w 1365250"/>
              <a:gd name="connsiteY1" fmla="*/ 14573 h 69850"/>
              <a:gd name="connsiteX2" fmla="*/ 10530 w 1365250"/>
              <a:gd name="connsiteY2" fmla="*/ 47237 h 69850"/>
              <a:gd name="connsiteX3" fmla="*/ 43207 w 1365250"/>
              <a:gd name="connsiteY3" fmla="*/ 79901 h 69850"/>
              <a:gd name="connsiteX4" fmla="*/ 1341033 w 1365250"/>
              <a:gd name="connsiteY4" fmla="*/ 79901 h 69850"/>
              <a:gd name="connsiteX5" fmla="*/ 1373698 w 1365250"/>
              <a:gd name="connsiteY5" fmla="*/ 47237 h 69850"/>
              <a:gd name="connsiteX6" fmla="*/ 1341033 w 1365250"/>
              <a:gd name="connsiteY6" fmla="*/ 14573 h 6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69850">
                <a:moveTo>
                  <a:pt x="1341033" y="14573"/>
                </a:moveTo>
                <a:lnTo>
                  <a:pt x="43207" y="14573"/>
                </a:lnTo>
                <a:cubicBezTo>
                  <a:pt x="25174" y="14573"/>
                  <a:pt x="10530" y="29203"/>
                  <a:pt x="10530" y="47237"/>
                </a:cubicBezTo>
                <a:cubicBezTo>
                  <a:pt x="10530" y="65284"/>
                  <a:pt x="25174" y="79901"/>
                  <a:pt x="43207" y="79901"/>
                </a:cubicBezTo>
                <a:lnTo>
                  <a:pt x="1341033" y="79901"/>
                </a:lnTo>
                <a:cubicBezTo>
                  <a:pt x="1359080" y="79901"/>
                  <a:pt x="1373698" y="65284"/>
                  <a:pt x="1373698" y="47237"/>
                </a:cubicBezTo>
                <a:cubicBezTo>
                  <a:pt x="1373698" y="29203"/>
                  <a:pt x="1359080" y="14573"/>
                  <a:pt x="1341033" y="14573"/>
                </a:cubicBezTo>
                <a:close/>
              </a:path>
            </a:pathLst>
          </a:custGeom>
          <a:solidFill>
            <a:srgbClr val="552576">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9" name="Picture 49"/>
          <p:cNvPicPr>
            <a:picLocks noChangeAspect="1"/>
          </p:cNvPicPr>
          <p:nvPr/>
        </p:nvPicPr>
        <p:blipFill>
          <a:blip r:embed="rId3"/>
          <a:stretch>
            <a:fillRect/>
          </a:stretch>
        </p:blipFill>
        <p:spPr>
          <a:xfrm>
            <a:off x="5737860" y="2042160"/>
            <a:ext cx="1264920" cy="815340"/>
          </a:xfrm>
          <a:prstGeom prst="rect">
            <a:avLst/>
          </a:prstGeom>
        </p:spPr>
      </p:pic>
      <p:pic>
        <p:nvPicPr>
          <p:cNvPr id="50" name="Picture 50"/>
          <p:cNvPicPr>
            <a:picLocks noChangeAspect="1"/>
          </p:cNvPicPr>
          <p:nvPr/>
        </p:nvPicPr>
        <p:blipFill>
          <a:blip r:embed="rId4"/>
          <a:stretch>
            <a:fillRect/>
          </a:stretch>
        </p:blipFill>
        <p:spPr>
          <a:xfrm>
            <a:off x="8877300" y="449580"/>
            <a:ext cx="1402080" cy="1074419"/>
          </a:xfrm>
          <a:prstGeom prst="rect">
            <a:avLst/>
          </a:prstGeom>
        </p:spPr>
      </p:pic>
      <p:pic>
        <p:nvPicPr>
          <p:cNvPr id="51" name="Picture 51"/>
          <p:cNvPicPr>
            <a:picLocks noChangeAspect="1"/>
          </p:cNvPicPr>
          <p:nvPr/>
        </p:nvPicPr>
        <p:blipFill>
          <a:blip r:embed="rId5"/>
          <a:stretch>
            <a:fillRect/>
          </a:stretch>
        </p:blipFill>
        <p:spPr>
          <a:xfrm>
            <a:off x="411480" y="4366260"/>
            <a:ext cx="1562100" cy="1112519"/>
          </a:xfrm>
          <a:prstGeom prst="rect">
            <a:avLst/>
          </a:prstGeom>
        </p:spPr>
      </p:pic>
      <p:pic>
        <p:nvPicPr>
          <p:cNvPr id="52" name="Picture 52"/>
          <p:cNvPicPr>
            <a:picLocks noChangeAspect="1"/>
          </p:cNvPicPr>
          <p:nvPr/>
        </p:nvPicPr>
        <p:blipFill>
          <a:blip r:embed="rId6"/>
          <a:stretch>
            <a:fillRect/>
          </a:stretch>
        </p:blipFill>
        <p:spPr>
          <a:xfrm>
            <a:off x="556259" y="1821180"/>
            <a:ext cx="1287780" cy="1684020"/>
          </a:xfrm>
          <a:prstGeom prst="rect">
            <a:avLst/>
          </a:prstGeom>
        </p:spPr>
      </p:pic>
      <p:sp>
        <p:nvSpPr>
          <p:cNvPr id="3" name="TextBox 52"/>
          <p:cNvSpPr txBox="1"/>
          <p:nvPr/>
        </p:nvSpPr>
        <p:spPr>
          <a:xfrm>
            <a:off x="432953" y="376679"/>
            <a:ext cx="5628878" cy="1138071"/>
          </a:xfrm>
          <a:prstGeom prst="rect">
            <a:avLst/>
          </a:prstGeom>
          <a:noFill/>
        </p:spPr>
        <p:txBody>
          <a:bodyPr wrap="square" lIns="0" tIns="0" rIns="0" bIns="0" rtlCol="0">
            <a:spAutoFit/>
          </a:bodyPr>
          <a:lstStyle/>
          <a:p>
            <a:pPr marL="0">
              <a:lnSpc>
                <a:spcPct val="100000"/>
              </a:lnSpc>
            </a:pPr>
            <a:r>
              <a:rPr lang="en-US" altLang="zh-CN" sz="3600" b="1" spc="110" dirty="0">
                <a:solidFill>
                  <a:srgbClr val="232A33"/>
                </a:solidFill>
                <a:latin typeface="Times New Roman"/>
                <a:ea typeface="Times New Roman"/>
              </a:rPr>
              <a:t>Tu</a:t>
            </a:r>
            <a:r>
              <a:rPr lang="en-US" altLang="zh-CN" sz="3600" b="1" spc="55" dirty="0">
                <a:solidFill>
                  <a:srgbClr val="232A33"/>
                </a:solidFill>
                <a:latin typeface="Times New Roman"/>
                <a:cs typeface="Times New Roman"/>
              </a:rPr>
              <a:t> </a:t>
            </a:r>
            <a:r>
              <a:rPr lang="en-US" altLang="zh-CN" sz="3600" b="1" spc="80" dirty="0">
                <a:solidFill>
                  <a:srgbClr val="232A33"/>
                </a:solidFill>
                <a:latin typeface="Times New Roman"/>
                <a:ea typeface="Times New Roman"/>
              </a:rPr>
              <a:t>asesor</a:t>
            </a:r>
            <a:r>
              <a:rPr lang="en-US" altLang="zh-CN" sz="3600" b="1" spc="60" dirty="0">
                <a:solidFill>
                  <a:srgbClr val="232A33"/>
                </a:solidFill>
                <a:latin typeface="Times New Roman"/>
                <a:cs typeface="Times New Roman"/>
              </a:rPr>
              <a:t> </a:t>
            </a:r>
            <a:r>
              <a:rPr lang="en-US" altLang="zh-CN" sz="3600" b="1" spc="94" dirty="0">
                <a:solidFill>
                  <a:srgbClr val="232A33"/>
                </a:solidFill>
                <a:latin typeface="Times New Roman"/>
                <a:ea typeface="Times New Roman"/>
              </a:rPr>
              <a:t>de</a:t>
            </a:r>
            <a:r>
              <a:rPr lang="en-US" altLang="zh-CN" sz="3600" b="1" spc="60" dirty="0">
                <a:solidFill>
                  <a:srgbClr val="232A33"/>
                </a:solidFill>
                <a:latin typeface="Times New Roman"/>
                <a:cs typeface="Times New Roman"/>
              </a:rPr>
              <a:t> </a:t>
            </a:r>
            <a:r>
              <a:rPr lang="en-US" altLang="zh-CN" sz="3600" b="1" spc="80" dirty="0">
                <a:solidFill>
                  <a:srgbClr val="232A33"/>
                </a:solidFill>
                <a:latin typeface="Times New Roman"/>
                <a:ea typeface="Times New Roman"/>
              </a:rPr>
              <a:t>confianza</a:t>
            </a:r>
          </a:p>
          <a:p>
            <a:pPr>
              <a:lnSpc>
                <a:spcPts val="960"/>
              </a:lnSpc>
            </a:pPr>
            <a:endParaRPr lang="en-US" dirty="0"/>
          </a:p>
          <a:p>
            <a:pPr marL="101740" hangingPunct="0">
              <a:lnSpc>
                <a:spcPct val="95833"/>
              </a:lnSpc>
            </a:pPr>
            <a:r>
              <a:rPr lang="en-US" altLang="zh-CN" sz="1600" spc="60" dirty="0">
                <a:solidFill>
                  <a:srgbClr val="535054"/>
                </a:solidFill>
                <a:latin typeface="Times New Roman"/>
                <a:ea typeface="Times New Roman"/>
              </a:rPr>
              <a:t>Targus</a:t>
            </a:r>
            <a:r>
              <a:rPr lang="en-US" altLang="zh-CN" sz="1600" spc="30" dirty="0">
                <a:solidFill>
                  <a:srgbClr val="535054"/>
                </a:solidFill>
                <a:latin typeface="Times New Roman"/>
                <a:cs typeface="Times New Roman"/>
              </a:rPr>
              <a:t> </a:t>
            </a:r>
            <a:r>
              <a:rPr lang="en-US" altLang="zh-CN" sz="1600" spc="55" dirty="0">
                <a:solidFill>
                  <a:srgbClr val="535054"/>
                </a:solidFill>
                <a:latin typeface="Times New Roman"/>
                <a:ea typeface="Times New Roman"/>
              </a:rPr>
              <a:t>es</a:t>
            </a:r>
            <a:r>
              <a:rPr lang="en-US" altLang="zh-CN" sz="1600" spc="34" dirty="0">
                <a:solidFill>
                  <a:srgbClr val="535054"/>
                </a:solidFill>
                <a:latin typeface="Times New Roman"/>
                <a:cs typeface="Times New Roman"/>
              </a:rPr>
              <a:t> </a:t>
            </a:r>
            <a:r>
              <a:rPr lang="en-US" altLang="zh-CN" sz="1600" spc="50" dirty="0">
                <a:solidFill>
                  <a:srgbClr val="535054"/>
                </a:solidFill>
                <a:latin typeface="Times New Roman"/>
                <a:ea typeface="Times New Roman"/>
              </a:rPr>
              <a:t>el</a:t>
            </a:r>
            <a:r>
              <a:rPr lang="en-US" altLang="zh-CN" sz="1600" spc="34" dirty="0">
                <a:solidFill>
                  <a:srgbClr val="535054"/>
                </a:solidFill>
                <a:latin typeface="Times New Roman"/>
                <a:cs typeface="Times New Roman"/>
              </a:rPr>
              <a:t> </a:t>
            </a:r>
            <a:r>
              <a:rPr lang="en-US" altLang="zh-CN" sz="1600" spc="60" dirty="0">
                <a:solidFill>
                  <a:srgbClr val="535054"/>
                </a:solidFill>
                <a:latin typeface="Times New Roman"/>
                <a:ea typeface="Times New Roman"/>
              </a:rPr>
              <a:t>proveedor</a:t>
            </a:r>
            <a:r>
              <a:rPr lang="en-US" altLang="zh-CN" sz="1600" spc="30" dirty="0">
                <a:solidFill>
                  <a:srgbClr val="535054"/>
                </a:solidFill>
                <a:latin typeface="Times New Roman"/>
                <a:cs typeface="Times New Roman"/>
              </a:rPr>
              <a:t> </a:t>
            </a:r>
            <a:r>
              <a:rPr lang="en-US" altLang="zh-CN" sz="1600" spc="44" dirty="0">
                <a:solidFill>
                  <a:srgbClr val="535054"/>
                </a:solidFill>
                <a:latin typeface="Times New Roman"/>
                <a:ea typeface="Times New Roman"/>
              </a:rPr>
              <a:t>líder</a:t>
            </a:r>
            <a:r>
              <a:rPr lang="en-US" altLang="zh-CN" sz="1600" spc="34" dirty="0">
                <a:solidFill>
                  <a:srgbClr val="535054"/>
                </a:solidFill>
                <a:latin typeface="Times New Roman"/>
                <a:cs typeface="Times New Roman"/>
              </a:rPr>
              <a:t> </a:t>
            </a:r>
            <a:r>
              <a:rPr lang="en-US" altLang="zh-CN" sz="1600" spc="60" dirty="0">
                <a:solidFill>
                  <a:srgbClr val="535054"/>
                </a:solidFill>
                <a:latin typeface="Times New Roman"/>
                <a:ea typeface="Times New Roman"/>
              </a:rPr>
              <a:t>mundial</a:t>
            </a:r>
            <a:r>
              <a:rPr lang="en-US" altLang="zh-CN" sz="1600" spc="34" dirty="0">
                <a:solidFill>
                  <a:srgbClr val="535054"/>
                </a:solidFill>
                <a:latin typeface="Times New Roman"/>
                <a:cs typeface="Times New Roman"/>
              </a:rPr>
              <a:t> </a:t>
            </a:r>
            <a:r>
              <a:rPr lang="en-US" altLang="zh-CN" sz="1600" spc="75" dirty="0">
                <a:solidFill>
                  <a:srgbClr val="535054"/>
                </a:solidFill>
                <a:latin typeface="Times New Roman"/>
                <a:ea typeface="Times New Roman"/>
              </a:rPr>
              <a:t>de</a:t>
            </a:r>
            <a:r>
              <a:rPr lang="en-US" altLang="zh-CN" sz="1600" spc="34" dirty="0">
                <a:solidFill>
                  <a:srgbClr val="535054"/>
                </a:solidFill>
                <a:latin typeface="Times New Roman"/>
                <a:cs typeface="Times New Roman"/>
              </a:rPr>
              <a:t> </a:t>
            </a:r>
            <a:r>
              <a:rPr lang="en-US" altLang="zh-CN" sz="1600" spc="55" dirty="0">
                <a:solidFill>
                  <a:srgbClr val="535054"/>
                </a:solidFill>
                <a:latin typeface="Times New Roman"/>
                <a:ea typeface="Times New Roman"/>
              </a:rPr>
              <a:t>accesorios</a:t>
            </a:r>
            <a:r>
              <a:rPr lang="en-US" altLang="zh-CN" sz="1600" spc="30" dirty="0">
                <a:solidFill>
                  <a:srgbClr val="535054"/>
                </a:solidFill>
                <a:latin typeface="Times New Roman"/>
                <a:cs typeface="Times New Roman"/>
              </a:rPr>
              <a:t> </a:t>
            </a:r>
            <a:r>
              <a:rPr lang="en-US" altLang="zh-CN" sz="1600" spc="55" dirty="0">
                <a:solidFill>
                  <a:srgbClr val="535054"/>
                </a:solidFill>
                <a:latin typeface="Times New Roman"/>
                <a:ea typeface="Times New Roman"/>
              </a:rPr>
              <a:t>para</a:t>
            </a:r>
            <a:r>
              <a:rPr lang="en-US" altLang="zh-CN" sz="1600" spc="34" dirty="0">
                <a:solidFill>
                  <a:srgbClr val="535054"/>
                </a:solidFill>
                <a:latin typeface="Times New Roman"/>
                <a:cs typeface="Times New Roman"/>
              </a:rPr>
              <a:t> </a:t>
            </a:r>
            <a:r>
              <a:rPr lang="en-US" altLang="zh-CN" sz="1600" spc="55" dirty="0">
                <a:solidFill>
                  <a:srgbClr val="535054"/>
                </a:solidFill>
                <a:latin typeface="Times New Roman"/>
                <a:ea typeface="Times New Roman"/>
              </a:rPr>
              <a:t>el</a:t>
            </a:r>
            <a:r>
              <a:rPr lang="en-US" altLang="zh-CN" sz="1600" dirty="0">
                <a:solidFill>
                  <a:srgbClr val="535054"/>
                </a:solidFill>
                <a:latin typeface="Times New Roman"/>
                <a:cs typeface="Times New Roman"/>
              </a:rPr>
              <a:t> </a:t>
            </a:r>
            <a:r>
              <a:rPr lang="en-US" altLang="zh-CN" sz="1600" spc="44" dirty="0">
                <a:solidFill>
                  <a:srgbClr val="535054"/>
                </a:solidFill>
                <a:latin typeface="Times New Roman"/>
                <a:ea typeface="Times New Roman"/>
              </a:rPr>
              <a:t>transporte,</a:t>
            </a:r>
            <a:r>
              <a:rPr lang="en-US" altLang="zh-CN" sz="1600" spc="40" dirty="0">
                <a:solidFill>
                  <a:srgbClr val="535054"/>
                </a:solidFill>
                <a:latin typeface="Times New Roman"/>
                <a:cs typeface="Times New Roman"/>
              </a:rPr>
              <a:t> </a:t>
            </a:r>
            <a:r>
              <a:rPr lang="en-US" altLang="zh-CN" sz="1600" spc="50" dirty="0">
                <a:solidFill>
                  <a:srgbClr val="535054"/>
                </a:solidFill>
                <a:latin typeface="Times New Roman"/>
                <a:ea typeface="Times New Roman"/>
              </a:rPr>
              <a:t>protección</a:t>
            </a:r>
            <a:r>
              <a:rPr lang="en-US" altLang="zh-CN" sz="1600" spc="40" dirty="0">
                <a:solidFill>
                  <a:srgbClr val="535054"/>
                </a:solidFill>
                <a:latin typeface="Times New Roman"/>
                <a:cs typeface="Times New Roman"/>
              </a:rPr>
              <a:t> </a:t>
            </a:r>
            <a:r>
              <a:rPr lang="en-US" altLang="zh-CN" sz="1600" spc="104" dirty="0">
                <a:solidFill>
                  <a:srgbClr val="535054"/>
                </a:solidFill>
                <a:latin typeface="Times New Roman"/>
                <a:ea typeface="Times New Roman"/>
              </a:rPr>
              <a:t>y</a:t>
            </a:r>
            <a:r>
              <a:rPr lang="en-US" altLang="zh-CN" sz="1600" spc="40" dirty="0">
                <a:solidFill>
                  <a:srgbClr val="535054"/>
                </a:solidFill>
                <a:latin typeface="Times New Roman"/>
                <a:cs typeface="Times New Roman"/>
              </a:rPr>
              <a:t> </a:t>
            </a:r>
            <a:r>
              <a:rPr lang="en-US" altLang="zh-CN" sz="1600" spc="55" dirty="0">
                <a:solidFill>
                  <a:srgbClr val="535054"/>
                </a:solidFill>
                <a:latin typeface="Times New Roman"/>
                <a:ea typeface="Times New Roman"/>
              </a:rPr>
              <a:t>conexión</a:t>
            </a:r>
            <a:r>
              <a:rPr lang="en-US" altLang="zh-CN" sz="1600" spc="40" dirty="0">
                <a:solidFill>
                  <a:srgbClr val="535054"/>
                </a:solidFill>
                <a:latin typeface="Times New Roman"/>
                <a:cs typeface="Times New Roman"/>
              </a:rPr>
              <a:t> </a:t>
            </a:r>
            <a:r>
              <a:rPr lang="en-US" altLang="zh-CN" sz="1600" spc="60" dirty="0">
                <a:solidFill>
                  <a:srgbClr val="535054"/>
                </a:solidFill>
                <a:latin typeface="Times New Roman"/>
                <a:ea typeface="Times New Roman"/>
              </a:rPr>
              <a:t>de</a:t>
            </a:r>
            <a:r>
              <a:rPr lang="en-US" altLang="zh-CN" sz="1600" spc="40" dirty="0">
                <a:solidFill>
                  <a:srgbClr val="535054"/>
                </a:solidFill>
                <a:latin typeface="Times New Roman"/>
                <a:cs typeface="Times New Roman"/>
              </a:rPr>
              <a:t> </a:t>
            </a:r>
            <a:r>
              <a:rPr lang="en-US" altLang="zh-CN" sz="1600" spc="44" dirty="0">
                <a:solidFill>
                  <a:srgbClr val="535054"/>
                </a:solidFill>
                <a:latin typeface="Times New Roman"/>
                <a:ea typeface="Times New Roman"/>
              </a:rPr>
              <a:t>dispositivos</a:t>
            </a:r>
            <a:r>
              <a:rPr lang="en-US" altLang="zh-CN" sz="1600" spc="40" dirty="0">
                <a:solidFill>
                  <a:srgbClr val="535054"/>
                </a:solidFill>
                <a:latin typeface="Times New Roman"/>
                <a:cs typeface="Times New Roman"/>
              </a:rPr>
              <a:t> </a:t>
            </a:r>
            <a:r>
              <a:rPr lang="en-US" altLang="zh-CN" sz="1600" spc="50" dirty="0">
                <a:solidFill>
                  <a:srgbClr val="535054"/>
                </a:solidFill>
                <a:latin typeface="Times New Roman"/>
                <a:ea typeface="Times New Roman"/>
              </a:rPr>
              <a:t>tecnológicos.</a:t>
            </a:r>
          </a:p>
        </p:txBody>
      </p:sp>
      <p:sp>
        <p:nvSpPr>
          <p:cNvPr id="53" name="TextBox 53"/>
          <p:cNvSpPr txBox="1"/>
          <p:nvPr/>
        </p:nvSpPr>
        <p:spPr>
          <a:xfrm>
            <a:off x="2106954" y="2027980"/>
            <a:ext cx="2917632" cy="1340860"/>
          </a:xfrm>
          <a:prstGeom prst="rect">
            <a:avLst/>
          </a:prstGeom>
          <a:noFill/>
        </p:spPr>
        <p:txBody>
          <a:bodyPr wrap="square" lIns="0" tIns="0" rIns="0" bIns="0" rtlCol="0">
            <a:spAutoFit/>
          </a:bodyPr>
          <a:lstStyle/>
          <a:p>
            <a:pPr marL="0">
              <a:lnSpc>
                <a:spcPct val="100000"/>
              </a:lnSpc>
            </a:pPr>
            <a:r>
              <a:rPr lang="en-US" altLang="zh-CN" sz="2000" b="1" spc="-85" dirty="0">
                <a:solidFill>
                  <a:srgbClr val="09AFE0"/>
                </a:solidFill>
                <a:latin typeface="Times New Roman"/>
                <a:ea typeface="Times New Roman"/>
              </a:rPr>
              <a:t>Innovación</a:t>
            </a:r>
            <a:r>
              <a:rPr lang="en-US" altLang="zh-CN" sz="2000" b="1" spc="-69" dirty="0">
                <a:solidFill>
                  <a:srgbClr val="09AFE0"/>
                </a:solidFill>
                <a:latin typeface="Times New Roman"/>
                <a:cs typeface="Times New Roman"/>
              </a:rPr>
              <a:t> </a:t>
            </a:r>
            <a:r>
              <a:rPr lang="en-US" altLang="zh-CN" sz="2000" b="1" spc="-85" dirty="0">
                <a:solidFill>
                  <a:srgbClr val="09AFE0"/>
                </a:solidFill>
                <a:latin typeface="Times New Roman"/>
                <a:ea typeface="Times New Roman"/>
              </a:rPr>
              <a:t>galardonada</a:t>
            </a:r>
          </a:p>
          <a:p>
            <a:pPr marL="0" hangingPunct="0">
              <a:lnSpc>
                <a:spcPct val="100000"/>
              </a:lnSpc>
              <a:spcBef>
                <a:spcPts val="345"/>
              </a:spcBef>
            </a:pPr>
            <a:r>
              <a:rPr lang="en-US" altLang="zh-CN" sz="1300" spc="-50" dirty="0">
                <a:solidFill>
                  <a:srgbClr val="535054"/>
                </a:solidFill>
                <a:latin typeface="Times New Roman"/>
                <a:ea typeface="Times New Roman"/>
              </a:rPr>
              <a:t>Nos</a:t>
            </a:r>
            <a:r>
              <a:rPr lang="en-US" altLang="zh-CN" sz="1300" spc="-15" dirty="0">
                <a:solidFill>
                  <a:srgbClr val="535054"/>
                </a:solidFill>
                <a:latin typeface="Times New Roman"/>
                <a:cs typeface="Times New Roman"/>
              </a:rPr>
              <a:t> </a:t>
            </a:r>
            <a:r>
              <a:rPr lang="en-US" altLang="zh-CN" sz="1300" spc="-44" dirty="0">
                <a:solidFill>
                  <a:srgbClr val="535054"/>
                </a:solidFill>
                <a:latin typeface="Times New Roman"/>
                <a:ea typeface="Times New Roman"/>
              </a:rPr>
              <a:t>comprometemos</a:t>
            </a:r>
            <a:r>
              <a:rPr lang="en-US" altLang="zh-CN" sz="1300" spc="-20" dirty="0">
                <a:solidFill>
                  <a:srgbClr val="535054"/>
                </a:solidFill>
                <a:latin typeface="Times New Roman"/>
                <a:cs typeface="Times New Roman"/>
              </a:rPr>
              <a:t> </a:t>
            </a:r>
            <a:r>
              <a:rPr lang="en-US" altLang="zh-CN" sz="1300" spc="-55" dirty="0">
                <a:solidFill>
                  <a:srgbClr val="535054"/>
                </a:solidFill>
                <a:latin typeface="Times New Roman"/>
                <a:ea typeface="Times New Roman"/>
              </a:rPr>
              <a:t>a</a:t>
            </a:r>
            <a:r>
              <a:rPr lang="en-US" altLang="zh-CN" sz="1300" spc="-20" dirty="0">
                <a:solidFill>
                  <a:srgbClr val="535054"/>
                </a:solidFill>
                <a:latin typeface="Times New Roman"/>
                <a:cs typeface="Times New Roman"/>
              </a:rPr>
              <a:t> </a:t>
            </a:r>
            <a:r>
              <a:rPr lang="en-US" altLang="zh-CN" sz="1300" spc="-34" dirty="0">
                <a:solidFill>
                  <a:srgbClr val="535054"/>
                </a:solidFill>
                <a:latin typeface="Times New Roman"/>
                <a:ea typeface="Times New Roman"/>
              </a:rPr>
              <a:t>ofrecer</a:t>
            </a:r>
            <a:r>
              <a:rPr lang="en-US" altLang="zh-CN" sz="1300" spc="-25" dirty="0">
                <a:solidFill>
                  <a:srgbClr val="535054"/>
                </a:solidFill>
                <a:latin typeface="Times New Roman"/>
                <a:cs typeface="Times New Roman"/>
              </a:rPr>
              <a:t> </a:t>
            </a:r>
            <a:r>
              <a:rPr lang="en-US" altLang="zh-CN" sz="1300" spc="-45" dirty="0">
                <a:solidFill>
                  <a:srgbClr val="535054"/>
                </a:solidFill>
                <a:latin typeface="Times New Roman"/>
                <a:ea typeface="Times New Roman"/>
              </a:rPr>
              <a:t>siempre</a:t>
            </a:r>
            <a:r>
              <a:rPr lang="en-US" altLang="zh-CN" sz="1300" dirty="0">
                <a:solidFill>
                  <a:srgbClr val="535054"/>
                </a:solidFill>
                <a:latin typeface="Times New Roman"/>
                <a:cs typeface="Times New Roman"/>
              </a:rPr>
              <a:t> </a:t>
            </a:r>
            <a:r>
              <a:rPr lang="en-US" altLang="zh-CN" sz="1300" spc="-30" dirty="0">
                <a:solidFill>
                  <a:srgbClr val="535054"/>
                </a:solidFill>
                <a:latin typeface="Times New Roman"/>
                <a:ea typeface="Times New Roman"/>
              </a:rPr>
              <a:t>soluciones</a:t>
            </a:r>
            <a:r>
              <a:rPr lang="en-US" altLang="zh-CN" sz="1300" spc="-15" dirty="0">
                <a:solidFill>
                  <a:srgbClr val="535054"/>
                </a:solidFill>
                <a:latin typeface="Times New Roman"/>
                <a:cs typeface="Times New Roman"/>
              </a:rPr>
              <a:t> </a:t>
            </a:r>
            <a:r>
              <a:rPr lang="en-US" altLang="zh-CN" sz="1300" spc="-30" dirty="0">
                <a:solidFill>
                  <a:srgbClr val="535054"/>
                </a:solidFill>
                <a:latin typeface="Times New Roman"/>
                <a:ea typeface="Times New Roman"/>
              </a:rPr>
              <a:t>pioneras</a:t>
            </a:r>
            <a:r>
              <a:rPr lang="en-US" altLang="zh-CN" sz="1300" spc="-20" dirty="0">
                <a:solidFill>
                  <a:srgbClr val="535054"/>
                </a:solidFill>
                <a:latin typeface="Times New Roman"/>
                <a:cs typeface="Times New Roman"/>
              </a:rPr>
              <a:t> </a:t>
            </a:r>
            <a:r>
              <a:rPr lang="en-US" altLang="zh-CN" sz="1300" spc="-40" dirty="0">
                <a:solidFill>
                  <a:srgbClr val="535054"/>
                </a:solidFill>
                <a:latin typeface="Times New Roman"/>
                <a:ea typeface="Times New Roman"/>
              </a:rPr>
              <a:t>en</a:t>
            </a:r>
            <a:r>
              <a:rPr lang="en-US" altLang="zh-CN" sz="1300" spc="-15" dirty="0">
                <a:solidFill>
                  <a:srgbClr val="535054"/>
                </a:solidFill>
                <a:latin typeface="Times New Roman"/>
                <a:cs typeface="Times New Roman"/>
              </a:rPr>
              <a:t> </a:t>
            </a:r>
            <a:r>
              <a:rPr lang="en-US" altLang="zh-CN" sz="1300" spc="-30" dirty="0">
                <a:solidFill>
                  <a:srgbClr val="535054"/>
                </a:solidFill>
                <a:latin typeface="Times New Roman"/>
                <a:ea typeface="Times New Roman"/>
              </a:rPr>
              <a:t>todas</a:t>
            </a:r>
            <a:r>
              <a:rPr lang="en-US" altLang="zh-CN" sz="1300" spc="-25" dirty="0">
                <a:solidFill>
                  <a:srgbClr val="535054"/>
                </a:solidFill>
                <a:latin typeface="Times New Roman"/>
                <a:cs typeface="Times New Roman"/>
              </a:rPr>
              <a:t> </a:t>
            </a:r>
            <a:r>
              <a:rPr lang="en-US" altLang="zh-CN" sz="1300" spc="-30" dirty="0">
                <a:solidFill>
                  <a:srgbClr val="535054"/>
                </a:solidFill>
                <a:latin typeface="Times New Roman"/>
                <a:ea typeface="Times New Roman"/>
              </a:rPr>
              <a:t>las</a:t>
            </a:r>
            <a:r>
              <a:rPr lang="en-US" altLang="zh-CN" sz="1300" dirty="0">
                <a:solidFill>
                  <a:srgbClr val="535054"/>
                </a:solidFill>
                <a:latin typeface="Times New Roman"/>
                <a:cs typeface="Times New Roman"/>
              </a:rPr>
              <a:t> </a:t>
            </a:r>
            <a:br/>
            <a:r>
              <a:rPr lang="en-US" altLang="zh-CN" sz="1300" spc="-30" dirty="0">
                <a:solidFill>
                  <a:srgbClr val="535054"/>
                </a:solidFill>
                <a:latin typeface="Times New Roman"/>
                <a:ea typeface="Times New Roman"/>
              </a:rPr>
              <a:t>categorías</a:t>
            </a:r>
            <a:r>
              <a:rPr lang="en-US" altLang="zh-CN" sz="1300" spc="-20" dirty="0">
                <a:solidFill>
                  <a:srgbClr val="535054"/>
                </a:solidFill>
                <a:latin typeface="Times New Roman"/>
                <a:cs typeface="Times New Roman"/>
              </a:rPr>
              <a:t> </a:t>
            </a:r>
            <a:r>
              <a:rPr lang="en-US" altLang="zh-CN" sz="1300" spc="-35" dirty="0">
                <a:solidFill>
                  <a:srgbClr val="535054"/>
                </a:solidFill>
                <a:latin typeface="Times New Roman"/>
                <a:ea typeface="Times New Roman"/>
              </a:rPr>
              <a:t>de</a:t>
            </a:r>
            <a:r>
              <a:rPr lang="en-US" altLang="zh-CN" sz="1300" spc="-20" dirty="0">
                <a:solidFill>
                  <a:srgbClr val="535054"/>
                </a:solidFill>
                <a:latin typeface="Times New Roman"/>
                <a:cs typeface="Times New Roman"/>
              </a:rPr>
              <a:t> </a:t>
            </a:r>
            <a:r>
              <a:rPr lang="en-US" altLang="zh-CN" sz="1300" spc="-30" dirty="0">
                <a:solidFill>
                  <a:srgbClr val="535054"/>
                </a:solidFill>
                <a:latin typeface="Times New Roman"/>
                <a:ea typeface="Times New Roman"/>
              </a:rPr>
              <a:t>accesorios</a:t>
            </a:r>
            <a:r>
              <a:rPr lang="en-US" altLang="zh-CN" sz="1300" spc="-25" dirty="0">
                <a:solidFill>
                  <a:srgbClr val="535054"/>
                </a:solidFill>
                <a:latin typeface="Times New Roman"/>
                <a:cs typeface="Times New Roman"/>
              </a:rPr>
              <a:t> </a:t>
            </a:r>
            <a:r>
              <a:rPr lang="en-US" altLang="zh-CN" sz="1300" spc="-30" dirty="0">
                <a:solidFill>
                  <a:srgbClr val="535054"/>
                </a:solidFill>
                <a:latin typeface="Times New Roman"/>
                <a:ea typeface="Times New Roman"/>
              </a:rPr>
              <a:t>tecnológicos.</a:t>
            </a:r>
          </a:p>
          <a:p>
            <a:pPr marL="0">
              <a:lnSpc>
                <a:spcPct val="100000"/>
              </a:lnSpc>
            </a:pPr>
            <a:r>
              <a:rPr lang="en-US" altLang="zh-CN" sz="1300" spc="-40" dirty="0">
                <a:solidFill>
                  <a:srgbClr val="535054"/>
                </a:solidFill>
                <a:latin typeface="Times New Roman"/>
                <a:ea typeface="Times New Roman"/>
              </a:rPr>
              <a:t>Número</a:t>
            </a:r>
            <a:r>
              <a:rPr lang="en-US" altLang="zh-CN" sz="1300" spc="-15" dirty="0">
                <a:solidFill>
                  <a:srgbClr val="535054"/>
                </a:solidFill>
                <a:latin typeface="Times New Roman"/>
                <a:cs typeface="Times New Roman"/>
              </a:rPr>
              <a:t> </a:t>
            </a:r>
            <a:r>
              <a:rPr lang="en-US" altLang="zh-CN" sz="1300" spc="-40" dirty="0">
                <a:solidFill>
                  <a:srgbClr val="535054"/>
                </a:solidFill>
                <a:latin typeface="Times New Roman"/>
                <a:ea typeface="Times New Roman"/>
              </a:rPr>
              <a:t>de</a:t>
            </a:r>
            <a:r>
              <a:rPr lang="en-US" altLang="zh-CN" sz="1300" spc="-20" dirty="0">
                <a:solidFill>
                  <a:srgbClr val="535054"/>
                </a:solidFill>
                <a:latin typeface="Times New Roman"/>
                <a:cs typeface="Times New Roman"/>
              </a:rPr>
              <a:t> </a:t>
            </a:r>
            <a:r>
              <a:rPr lang="en-US" altLang="zh-CN" sz="1300" spc="-30" dirty="0">
                <a:solidFill>
                  <a:srgbClr val="535054"/>
                </a:solidFill>
                <a:latin typeface="Times New Roman"/>
                <a:ea typeface="Times New Roman"/>
              </a:rPr>
              <a:t>Patentes:</a:t>
            </a:r>
            <a:r>
              <a:rPr lang="en-US" altLang="zh-CN" sz="1300" spc="-20" dirty="0">
                <a:solidFill>
                  <a:srgbClr val="535054"/>
                </a:solidFill>
                <a:latin typeface="Times New Roman"/>
                <a:cs typeface="Times New Roman"/>
              </a:rPr>
              <a:t> </a:t>
            </a:r>
            <a:r>
              <a:rPr lang="en-US" altLang="zh-CN" sz="1300" b="1" spc="-45" dirty="0">
                <a:solidFill>
                  <a:srgbClr val="535054"/>
                </a:solidFill>
                <a:latin typeface="Times New Roman"/>
                <a:ea typeface="Times New Roman"/>
              </a:rPr>
              <a:t>67</a:t>
            </a:r>
            <a:r>
              <a:rPr lang="en-US" altLang="zh-CN" sz="1300" b="1" spc="-20" dirty="0">
                <a:solidFill>
                  <a:srgbClr val="535054"/>
                </a:solidFill>
                <a:latin typeface="Times New Roman"/>
                <a:cs typeface="Times New Roman"/>
              </a:rPr>
              <a:t> </a:t>
            </a:r>
            <a:r>
              <a:rPr lang="en-US" altLang="zh-CN" sz="1300" b="1" spc="-35" dirty="0">
                <a:solidFill>
                  <a:srgbClr val="535054"/>
                </a:solidFill>
                <a:latin typeface="Times New Roman"/>
                <a:ea typeface="Times New Roman"/>
              </a:rPr>
              <a:t>patentes</a:t>
            </a:r>
            <a:r>
              <a:rPr lang="en-US" altLang="zh-CN" sz="1300" b="1" spc="-20" dirty="0">
                <a:solidFill>
                  <a:srgbClr val="535054"/>
                </a:solidFill>
                <a:latin typeface="Times New Roman"/>
                <a:cs typeface="Times New Roman"/>
              </a:rPr>
              <a:t> </a:t>
            </a:r>
            <a:r>
              <a:rPr lang="en-US" altLang="zh-CN" sz="1300" b="1" spc="-30" dirty="0">
                <a:solidFill>
                  <a:srgbClr val="535054"/>
                </a:solidFill>
                <a:latin typeface="Times New Roman"/>
                <a:ea typeface="Times New Roman"/>
              </a:rPr>
              <a:t>registradas</a:t>
            </a:r>
            <a:r>
              <a:rPr lang="en-US" altLang="zh-CN" sz="1300" spc="-50" dirty="0">
                <a:solidFill>
                  <a:srgbClr val="535054"/>
                </a:solidFill>
                <a:latin typeface="Times New Roman"/>
                <a:ea typeface="Times New Roman"/>
              </a:rPr>
              <a:t>/</a:t>
            </a:r>
          </a:p>
          <a:p>
            <a:pPr marL="0">
              <a:lnSpc>
                <a:spcPct val="100000"/>
              </a:lnSpc>
            </a:pPr>
            <a:r>
              <a:rPr lang="en-US" altLang="zh-CN" sz="1300" b="1" spc="-35" dirty="0">
                <a:solidFill>
                  <a:srgbClr val="535054"/>
                </a:solidFill>
                <a:latin typeface="Times New Roman"/>
                <a:ea typeface="Times New Roman"/>
              </a:rPr>
              <a:t>44</a:t>
            </a:r>
            <a:r>
              <a:rPr lang="en-US" altLang="zh-CN" sz="1300" b="1" spc="-15" dirty="0">
                <a:solidFill>
                  <a:srgbClr val="535054"/>
                </a:solidFill>
                <a:latin typeface="Times New Roman"/>
                <a:cs typeface="Times New Roman"/>
              </a:rPr>
              <a:t> </a:t>
            </a:r>
            <a:r>
              <a:rPr lang="en-US" altLang="zh-CN" sz="1300" b="1" spc="-30" dirty="0">
                <a:solidFill>
                  <a:srgbClr val="535054"/>
                </a:solidFill>
                <a:latin typeface="Times New Roman"/>
                <a:ea typeface="Times New Roman"/>
              </a:rPr>
              <a:t>patentes</a:t>
            </a:r>
            <a:r>
              <a:rPr lang="en-US" altLang="zh-CN" sz="1300" b="1" spc="-20" dirty="0">
                <a:solidFill>
                  <a:srgbClr val="535054"/>
                </a:solidFill>
                <a:latin typeface="Times New Roman"/>
                <a:cs typeface="Times New Roman"/>
              </a:rPr>
              <a:t> </a:t>
            </a:r>
            <a:r>
              <a:rPr lang="en-US" altLang="zh-CN" sz="1300" b="1" spc="-30" dirty="0">
                <a:solidFill>
                  <a:srgbClr val="535054"/>
                </a:solidFill>
                <a:latin typeface="Times New Roman"/>
                <a:ea typeface="Times New Roman"/>
              </a:rPr>
              <a:t>pendientes</a:t>
            </a:r>
            <a:r>
              <a:rPr lang="en-US" altLang="zh-CN" sz="1300" b="1" spc="-20" dirty="0">
                <a:solidFill>
                  <a:srgbClr val="535054"/>
                </a:solidFill>
                <a:latin typeface="Times New Roman"/>
                <a:cs typeface="Times New Roman"/>
              </a:rPr>
              <a:t> </a:t>
            </a:r>
            <a:r>
              <a:rPr lang="en-US" altLang="zh-CN" sz="1300" b="1" spc="-40" dirty="0">
                <a:solidFill>
                  <a:srgbClr val="535054"/>
                </a:solidFill>
                <a:latin typeface="Times New Roman"/>
                <a:ea typeface="Times New Roman"/>
              </a:rPr>
              <a:t>de</a:t>
            </a:r>
            <a:r>
              <a:rPr lang="en-US" altLang="zh-CN" sz="1300" b="1" spc="-25" dirty="0">
                <a:solidFill>
                  <a:srgbClr val="535054"/>
                </a:solidFill>
                <a:latin typeface="Times New Roman"/>
                <a:cs typeface="Times New Roman"/>
              </a:rPr>
              <a:t> </a:t>
            </a:r>
            <a:r>
              <a:rPr lang="en-US" altLang="zh-CN" sz="1300" b="1" spc="-30" dirty="0">
                <a:solidFill>
                  <a:srgbClr val="535054"/>
                </a:solidFill>
                <a:latin typeface="Times New Roman"/>
                <a:ea typeface="Times New Roman"/>
              </a:rPr>
              <a:t>aprobación.</a:t>
            </a:r>
          </a:p>
        </p:txBody>
      </p:sp>
      <p:sp>
        <p:nvSpPr>
          <p:cNvPr id="54" name="TextBox 54"/>
          <p:cNvSpPr txBox="1"/>
          <p:nvPr/>
        </p:nvSpPr>
        <p:spPr>
          <a:xfrm>
            <a:off x="7254954" y="2027980"/>
            <a:ext cx="2833589" cy="1817141"/>
          </a:xfrm>
          <a:prstGeom prst="rect">
            <a:avLst/>
          </a:prstGeom>
          <a:noFill/>
        </p:spPr>
        <p:txBody>
          <a:bodyPr wrap="square" lIns="0" tIns="0" rIns="0" bIns="0" rtlCol="0">
            <a:spAutoFit/>
          </a:bodyPr>
          <a:lstStyle/>
          <a:p>
            <a:pPr marL="0" hangingPunct="0">
              <a:lnSpc>
                <a:spcPct val="95416"/>
              </a:lnSpc>
            </a:pPr>
            <a:r>
              <a:rPr lang="en-US" altLang="zh-CN" sz="2000" b="1" spc="-100" dirty="0">
                <a:solidFill>
                  <a:srgbClr val="09AFE0"/>
                </a:solidFill>
                <a:latin typeface="Times New Roman"/>
                <a:ea typeface="Times New Roman"/>
              </a:rPr>
              <a:t>Compromiso</a:t>
            </a:r>
            <a:r>
              <a:rPr lang="en-US" altLang="zh-CN" sz="2000" b="1" spc="-44" dirty="0">
                <a:solidFill>
                  <a:srgbClr val="09AFE0"/>
                </a:solidFill>
                <a:latin typeface="Times New Roman"/>
                <a:cs typeface="Times New Roman"/>
              </a:rPr>
              <a:t> </a:t>
            </a:r>
            <a:r>
              <a:rPr lang="en-US" altLang="zh-CN" sz="2000" b="1" spc="-100" dirty="0">
                <a:solidFill>
                  <a:srgbClr val="09AFE0"/>
                </a:solidFill>
                <a:latin typeface="Times New Roman"/>
                <a:ea typeface="Times New Roman"/>
              </a:rPr>
              <a:t>en</a:t>
            </a:r>
            <a:r>
              <a:rPr lang="en-US" altLang="zh-CN" sz="2000" b="1" spc="-55" dirty="0">
                <a:solidFill>
                  <a:srgbClr val="09AFE0"/>
                </a:solidFill>
                <a:latin typeface="Times New Roman"/>
                <a:cs typeface="Times New Roman"/>
              </a:rPr>
              <a:t> </a:t>
            </a:r>
            <a:r>
              <a:rPr lang="en-US" altLang="zh-CN" sz="2000" b="1" spc="-85" dirty="0">
                <a:solidFill>
                  <a:srgbClr val="09AFE0"/>
                </a:solidFill>
                <a:latin typeface="Times New Roman"/>
                <a:ea typeface="Times New Roman"/>
              </a:rPr>
              <a:t>términos</a:t>
            </a:r>
            <a:r>
              <a:rPr lang="en-US" altLang="zh-CN" sz="2000" b="1" dirty="0">
                <a:solidFill>
                  <a:srgbClr val="09AFE0"/>
                </a:solidFill>
                <a:latin typeface="Times New Roman"/>
                <a:cs typeface="Times New Roman"/>
              </a:rPr>
              <a:t> </a:t>
            </a:r>
            <a:br/>
            <a:r>
              <a:rPr lang="en-US" altLang="zh-CN" sz="2000" b="1" spc="-85" dirty="0">
                <a:solidFill>
                  <a:srgbClr val="09AFE0"/>
                </a:solidFill>
                <a:latin typeface="Times New Roman"/>
                <a:ea typeface="Times New Roman"/>
              </a:rPr>
              <a:t>de</a:t>
            </a:r>
            <a:r>
              <a:rPr lang="en-US" altLang="zh-CN" sz="2000" b="1" spc="-109" dirty="0">
                <a:solidFill>
                  <a:srgbClr val="09AFE0"/>
                </a:solidFill>
                <a:latin typeface="Times New Roman"/>
                <a:cs typeface="Times New Roman"/>
              </a:rPr>
              <a:t> </a:t>
            </a:r>
            <a:r>
              <a:rPr lang="en-US" altLang="zh-CN" sz="2000" b="1" spc="-75" dirty="0">
                <a:solidFill>
                  <a:srgbClr val="09AFE0"/>
                </a:solidFill>
                <a:latin typeface="Times New Roman"/>
                <a:ea typeface="Times New Roman"/>
              </a:rPr>
              <a:t>compatibilidad</a:t>
            </a:r>
          </a:p>
          <a:p>
            <a:pPr marL="0" hangingPunct="0">
              <a:lnSpc>
                <a:spcPct val="100000"/>
              </a:lnSpc>
              <a:spcBef>
                <a:spcPts val="365"/>
              </a:spcBef>
            </a:pPr>
            <a:r>
              <a:rPr lang="en-US" altLang="zh-CN" sz="1300" spc="-45" dirty="0">
                <a:solidFill>
                  <a:srgbClr val="535054"/>
                </a:solidFill>
                <a:latin typeface="Times New Roman"/>
                <a:ea typeface="Times New Roman"/>
              </a:rPr>
              <a:t>Nuestro</a:t>
            </a:r>
            <a:r>
              <a:rPr lang="en-US" altLang="zh-CN" sz="1300" spc="-20" dirty="0">
                <a:solidFill>
                  <a:srgbClr val="535054"/>
                </a:solidFill>
                <a:latin typeface="Times New Roman"/>
                <a:cs typeface="Times New Roman"/>
              </a:rPr>
              <a:t> </a:t>
            </a:r>
            <a:r>
              <a:rPr lang="en-US" altLang="zh-CN" sz="1300" spc="-50" dirty="0">
                <a:solidFill>
                  <a:srgbClr val="535054"/>
                </a:solidFill>
                <a:latin typeface="Times New Roman"/>
                <a:ea typeface="Times New Roman"/>
              </a:rPr>
              <a:t>compromiso</a:t>
            </a:r>
            <a:r>
              <a:rPr lang="en-US" altLang="zh-CN" sz="1300" spc="-25" dirty="0">
                <a:solidFill>
                  <a:srgbClr val="535054"/>
                </a:solidFill>
                <a:latin typeface="Times New Roman"/>
                <a:cs typeface="Times New Roman"/>
              </a:rPr>
              <a:t> </a:t>
            </a:r>
            <a:r>
              <a:rPr lang="en-US" altLang="zh-CN" sz="1300" spc="-50" dirty="0">
                <a:solidFill>
                  <a:srgbClr val="535054"/>
                </a:solidFill>
                <a:latin typeface="Times New Roman"/>
                <a:ea typeface="Times New Roman"/>
              </a:rPr>
              <a:t>como</a:t>
            </a:r>
            <a:r>
              <a:rPr lang="en-US" altLang="zh-CN" sz="1300" spc="-25" dirty="0">
                <a:solidFill>
                  <a:srgbClr val="535054"/>
                </a:solidFill>
                <a:latin typeface="Times New Roman"/>
                <a:cs typeface="Times New Roman"/>
              </a:rPr>
              <a:t> </a:t>
            </a:r>
            <a:r>
              <a:rPr lang="en-US" altLang="zh-CN" sz="1300" spc="-50" dirty="0">
                <a:solidFill>
                  <a:srgbClr val="535054"/>
                </a:solidFill>
                <a:latin typeface="Times New Roman"/>
                <a:ea typeface="Times New Roman"/>
              </a:rPr>
              <a:t>marca</a:t>
            </a:r>
            <a:r>
              <a:rPr lang="en-US" altLang="zh-CN" sz="1300" spc="-20" dirty="0">
                <a:solidFill>
                  <a:srgbClr val="535054"/>
                </a:solidFill>
                <a:latin typeface="Times New Roman"/>
                <a:cs typeface="Times New Roman"/>
              </a:rPr>
              <a:t> </a:t>
            </a:r>
            <a:r>
              <a:rPr lang="en-US" altLang="zh-CN" sz="1300" spc="-40" dirty="0">
                <a:solidFill>
                  <a:srgbClr val="535054"/>
                </a:solidFill>
                <a:latin typeface="Times New Roman"/>
                <a:ea typeface="Times New Roman"/>
              </a:rPr>
              <a:t>es</a:t>
            </a:r>
            <a:r>
              <a:rPr lang="en-US" altLang="zh-CN" sz="1300" spc="-30" dirty="0">
                <a:solidFill>
                  <a:srgbClr val="535054"/>
                </a:solidFill>
                <a:latin typeface="Times New Roman"/>
                <a:cs typeface="Times New Roman"/>
              </a:rPr>
              <a:t> </a:t>
            </a:r>
            <a:r>
              <a:rPr lang="en-US" altLang="zh-CN" sz="1300" spc="-35" dirty="0">
                <a:solidFill>
                  <a:srgbClr val="535054"/>
                </a:solidFill>
                <a:latin typeface="Times New Roman"/>
                <a:ea typeface="Times New Roman"/>
              </a:rPr>
              <a:t>el</a:t>
            </a:r>
            <a:r>
              <a:rPr lang="en-US" altLang="zh-CN" sz="1300" dirty="0">
                <a:solidFill>
                  <a:srgbClr val="535054"/>
                </a:solidFill>
                <a:latin typeface="Times New Roman"/>
                <a:cs typeface="Times New Roman"/>
              </a:rPr>
              <a:t> </a:t>
            </a:r>
            <a:r>
              <a:rPr lang="en-US" altLang="zh-CN" sz="1300" spc="-40" dirty="0">
                <a:solidFill>
                  <a:srgbClr val="535054"/>
                </a:solidFill>
                <a:latin typeface="Times New Roman"/>
                <a:ea typeface="Times New Roman"/>
              </a:rPr>
              <a:t>hacerte</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la</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vida</a:t>
            </a:r>
            <a:r>
              <a:rPr lang="en-US" altLang="zh-CN" sz="1300" spc="-25" dirty="0">
                <a:solidFill>
                  <a:srgbClr val="535054"/>
                </a:solidFill>
                <a:latin typeface="Times New Roman"/>
                <a:cs typeface="Times New Roman"/>
              </a:rPr>
              <a:t> </a:t>
            </a:r>
            <a:r>
              <a:rPr lang="en-US" altLang="zh-CN" sz="1300" spc="-55" dirty="0">
                <a:solidFill>
                  <a:srgbClr val="535054"/>
                </a:solidFill>
                <a:latin typeface="Times New Roman"/>
                <a:ea typeface="Times New Roman"/>
              </a:rPr>
              <a:t>más</a:t>
            </a:r>
            <a:r>
              <a:rPr lang="en-US" altLang="zh-CN" sz="1300" spc="-25" dirty="0">
                <a:solidFill>
                  <a:srgbClr val="535054"/>
                </a:solidFill>
                <a:latin typeface="Times New Roman"/>
                <a:cs typeface="Times New Roman"/>
              </a:rPr>
              <a:t> </a:t>
            </a:r>
            <a:r>
              <a:rPr lang="en-US" altLang="zh-CN" sz="1300" spc="-35" dirty="0">
                <a:solidFill>
                  <a:srgbClr val="535054"/>
                </a:solidFill>
                <a:latin typeface="Times New Roman"/>
                <a:ea typeface="Times New Roman"/>
              </a:rPr>
              <a:t>fácil.</a:t>
            </a:r>
            <a:r>
              <a:rPr lang="en-US" altLang="zh-CN" sz="1300" spc="-25" dirty="0">
                <a:solidFill>
                  <a:srgbClr val="535054"/>
                </a:solidFill>
                <a:latin typeface="Times New Roman"/>
                <a:cs typeface="Times New Roman"/>
              </a:rPr>
              <a:t> </a:t>
            </a:r>
            <a:r>
              <a:rPr lang="en-US" altLang="zh-CN" sz="1300" spc="-45" dirty="0">
                <a:solidFill>
                  <a:srgbClr val="535054"/>
                </a:solidFill>
                <a:latin typeface="Times New Roman"/>
                <a:ea typeface="Times New Roman"/>
              </a:rPr>
              <a:t>Nuestros</a:t>
            </a:r>
            <a:r>
              <a:rPr lang="en-US" altLang="zh-CN" sz="1300" spc="-30" dirty="0">
                <a:solidFill>
                  <a:srgbClr val="535054"/>
                </a:solidFill>
                <a:latin typeface="Times New Roman"/>
                <a:cs typeface="Times New Roman"/>
              </a:rPr>
              <a:t> </a:t>
            </a:r>
            <a:r>
              <a:rPr lang="en-US" altLang="zh-CN" sz="1300" spc="-40" dirty="0">
                <a:solidFill>
                  <a:srgbClr val="535054"/>
                </a:solidFill>
                <a:latin typeface="Times New Roman"/>
                <a:ea typeface="Times New Roman"/>
              </a:rPr>
              <a:t>accesorios</a:t>
            </a:r>
            <a:r>
              <a:rPr lang="en-US" altLang="zh-CN" sz="1300" dirty="0">
                <a:solidFill>
                  <a:srgbClr val="535054"/>
                </a:solidFill>
                <a:latin typeface="Times New Roman"/>
                <a:cs typeface="Times New Roman"/>
              </a:rPr>
              <a:t> </a:t>
            </a:r>
            <a:r>
              <a:rPr lang="en-US" altLang="zh-CN" sz="1300" spc="-40" dirty="0">
                <a:solidFill>
                  <a:srgbClr val="535054"/>
                </a:solidFill>
                <a:latin typeface="Times New Roman"/>
                <a:ea typeface="Times New Roman"/>
              </a:rPr>
              <a:t>tecnológicos</a:t>
            </a:r>
            <a:r>
              <a:rPr lang="en-US" altLang="zh-CN" sz="1300" spc="-20" dirty="0">
                <a:solidFill>
                  <a:srgbClr val="535054"/>
                </a:solidFill>
                <a:latin typeface="Times New Roman"/>
                <a:cs typeface="Times New Roman"/>
              </a:rPr>
              <a:t> </a:t>
            </a:r>
            <a:r>
              <a:rPr lang="en-US" altLang="zh-CN" sz="1300" spc="-40" dirty="0">
                <a:solidFill>
                  <a:srgbClr val="535054"/>
                </a:solidFill>
                <a:latin typeface="Times New Roman"/>
                <a:ea typeface="Times New Roman"/>
              </a:rPr>
              <a:t>son</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compatibles</a:t>
            </a:r>
            <a:r>
              <a:rPr lang="en-US" altLang="zh-CN" sz="1300" spc="-20" dirty="0">
                <a:solidFill>
                  <a:srgbClr val="535054"/>
                </a:solidFill>
                <a:latin typeface="Times New Roman"/>
                <a:cs typeface="Times New Roman"/>
              </a:rPr>
              <a:t> </a:t>
            </a:r>
            <a:r>
              <a:rPr lang="en-US" altLang="zh-CN" sz="1300" spc="-45" dirty="0">
                <a:solidFill>
                  <a:srgbClr val="535054"/>
                </a:solidFill>
                <a:latin typeface="Times New Roman"/>
                <a:ea typeface="Times New Roman"/>
              </a:rPr>
              <a:t>con</a:t>
            </a:r>
            <a:r>
              <a:rPr lang="en-US" altLang="zh-CN" sz="1300" spc="-30" dirty="0">
                <a:solidFill>
                  <a:srgbClr val="535054"/>
                </a:solidFill>
                <a:latin typeface="Times New Roman"/>
                <a:cs typeface="Times New Roman"/>
              </a:rPr>
              <a:t> </a:t>
            </a:r>
            <a:r>
              <a:rPr lang="en-US" altLang="zh-CN" sz="1300" spc="-34" dirty="0">
                <a:solidFill>
                  <a:srgbClr val="535054"/>
                </a:solidFill>
                <a:latin typeface="Times New Roman"/>
                <a:ea typeface="Times New Roman"/>
              </a:rPr>
              <a:t>los</a:t>
            </a:r>
            <a:r>
              <a:rPr lang="en-US" altLang="zh-CN" sz="1300" dirty="0">
                <a:solidFill>
                  <a:srgbClr val="535054"/>
                </a:solidFill>
                <a:latin typeface="Times New Roman"/>
                <a:cs typeface="Times New Roman"/>
              </a:rPr>
              <a:t> </a:t>
            </a:r>
            <a:r>
              <a:rPr lang="en-US" altLang="zh-CN" sz="1300" spc="-40" dirty="0">
                <a:solidFill>
                  <a:srgbClr val="535054"/>
                </a:solidFill>
                <a:latin typeface="Times New Roman"/>
                <a:ea typeface="Times New Roman"/>
              </a:rPr>
              <a:t>dispositivos</a:t>
            </a:r>
            <a:r>
              <a:rPr lang="en-US" altLang="zh-CN" sz="1300" spc="-25" dirty="0">
                <a:solidFill>
                  <a:srgbClr val="535054"/>
                </a:solidFill>
                <a:latin typeface="Times New Roman"/>
                <a:cs typeface="Times New Roman"/>
              </a:rPr>
              <a:t> </a:t>
            </a:r>
            <a:r>
              <a:rPr lang="en-US" altLang="zh-CN" sz="1300" spc="-60" dirty="0">
                <a:solidFill>
                  <a:srgbClr val="535054"/>
                </a:solidFill>
                <a:latin typeface="Times New Roman"/>
                <a:ea typeface="Times New Roman"/>
              </a:rPr>
              <a:t>de</a:t>
            </a:r>
            <a:r>
              <a:rPr lang="en-US" altLang="zh-CN" sz="1300" spc="-25" dirty="0">
                <a:solidFill>
                  <a:srgbClr val="535054"/>
                </a:solidFill>
                <a:latin typeface="Times New Roman"/>
                <a:cs typeface="Times New Roman"/>
              </a:rPr>
              <a:t> </a:t>
            </a:r>
            <a:r>
              <a:rPr lang="en-US" altLang="zh-CN" sz="1300" spc="-50" dirty="0">
                <a:solidFill>
                  <a:srgbClr val="535054"/>
                </a:solidFill>
                <a:latin typeface="Times New Roman"/>
                <a:ea typeface="Times New Roman"/>
              </a:rPr>
              <a:t>hoy</a:t>
            </a:r>
            <a:r>
              <a:rPr lang="en-US" altLang="zh-CN" sz="1300" spc="-25" dirty="0">
                <a:solidFill>
                  <a:srgbClr val="535054"/>
                </a:solidFill>
                <a:latin typeface="Times New Roman"/>
                <a:cs typeface="Times New Roman"/>
              </a:rPr>
              <a:t> </a:t>
            </a:r>
            <a:r>
              <a:rPr lang="en-US" altLang="zh-CN" sz="1300" spc="-60" dirty="0">
                <a:solidFill>
                  <a:srgbClr val="535054"/>
                </a:solidFill>
                <a:latin typeface="Times New Roman"/>
                <a:ea typeface="Times New Roman"/>
              </a:rPr>
              <a:t>y</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lo</a:t>
            </a:r>
            <a:r>
              <a:rPr lang="en-US" altLang="zh-CN" sz="1300" spc="-25" dirty="0">
                <a:solidFill>
                  <a:srgbClr val="535054"/>
                </a:solidFill>
                <a:latin typeface="Times New Roman"/>
                <a:cs typeface="Times New Roman"/>
              </a:rPr>
              <a:t> </a:t>
            </a:r>
            <a:r>
              <a:rPr lang="en-US" altLang="zh-CN" sz="1300" spc="-45" dirty="0">
                <a:solidFill>
                  <a:srgbClr val="535054"/>
                </a:solidFill>
                <a:latin typeface="Times New Roman"/>
                <a:ea typeface="Times New Roman"/>
              </a:rPr>
              <a:t>seguirán</a:t>
            </a:r>
            <a:r>
              <a:rPr lang="en-US" altLang="zh-CN" sz="1300" spc="-35" dirty="0">
                <a:solidFill>
                  <a:srgbClr val="535054"/>
                </a:solidFill>
                <a:latin typeface="Times New Roman"/>
                <a:cs typeface="Times New Roman"/>
              </a:rPr>
              <a:t> </a:t>
            </a:r>
            <a:r>
              <a:rPr lang="en-US" altLang="zh-CN" sz="1300" spc="-45" dirty="0">
                <a:solidFill>
                  <a:srgbClr val="535054"/>
                </a:solidFill>
                <a:latin typeface="Times New Roman"/>
                <a:ea typeface="Times New Roman"/>
              </a:rPr>
              <a:t>siendo</a:t>
            </a:r>
          </a:p>
          <a:p>
            <a:pPr marL="0" hangingPunct="0">
              <a:lnSpc>
                <a:spcPct val="99583"/>
              </a:lnSpc>
            </a:pPr>
            <a:r>
              <a:rPr lang="en-US" altLang="zh-CN" sz="1300" spc="-34" dirty="0">
                <a:solidFill>
                  <a:srgbClr val="535054"/>
                </a:solidFill>
                <a:latin typeface="Times New Roman"/>
                <a:ea typeface="Times New Roman"/>
              </a:rPr>
              <a:t>con</a:t>
            </a:r>
            <a:r>
              <a:rPr lang="en-US" altLang="zh-CN" sz="1300" spc="-15" dirty="0">
                <a:solidFill>
                  <a:srgbClr val="535054"/>
                </a:solidFill>
                <a:latin typeface="Times New Roman"/>
                <a:cs typeface="Times New Roman"/>
              </a:rPr>
              <a:t> </a:t>
            </a:r>
            <a:r>
              <a:rPr lang="en-US" altLang="zh-CN" sz="1300" spc="-35" dirty="0">
                <a:solidFill>
                  <a:srgbClr val="535054"/>
                </a:solidFill>
                <a:latin typeface="Times New Roman"/>
                <a:ea typeface="Times New Roman"/>
              </a:rPr>
              <a:t>aquellos</a:t>
            </a:r>
            <a:r>
              <a:rPr lang="en-US" altLang="zh-CN" sz="1300" spc="-20" dirty="0">
                <a:solidFill>
                  <a:srgbClr val="535054"/>
                </a:solidFill>
                <a:latin typeface="Times New Roman"/>
                <a:cs typeface="Times New Roman"/>
              </a:rPr>
              <a:t> </a:t>
            </a:r>
            <a:r>
              <a:rPr lang="en-US" altLang="zh-CN" sz="1300" spc="-30" dirty="0">
                <a:solidFill>
                  <a:srgbClr val="535054"/>
                </a:solidFill>
                <a:latin typeface="Times New Roman"/>
                <a:ea typeface="Times New Roman"/>
              </a:rPr>
              <a:t>de</a:t>
            </a:r>
            <a:r>
              <a:rPr lang="en-US" altLang="zh-CN" sz="1300" spc="-20" dirty="0">
                <a:solidFill>
                  <a:srgbClr val="535054"/>
                </a:solidFill>
                <a:latin typeface="Times New Roman"/>
                <a:cs typeface="Times New Roman"/>
              </a:rPr>
              <a:t> </a:t>
            </a:r>
            <a:r>
              <a:rPr lang="en-US" altLang="zh-CN" sz="1300" spc="-34" dirty="0">
                <a:solidFill>
                  <a:srgbClr val="535054"/>
                </a:solidFill>
                <a:latin typeface="Times New Roman"/>
                <a:ea typeface="Times New Roman"/>
              </a:rPr>
              <a:t>mañana,</a:t>
            </a:r>
            <a:r>
              <a:rPr lang="en-US" altLang="zh-CN" sz="1300" spc="-20" dirty="0">
                <a:solidFill>
                  <a:srgbClr val="535054"/>
                </a:solidFill>
                <a:latin typeface="Times New Roman"/>
                <a:cs typeface="Times New Roman"/>
              </a:rPr>
              <a:t> </a:t>
            </a:r>
            <a:r>
              <a:rPr lang="en-US" altLang="zh-CN" sz="1300" spc="-34" dirty="0">
                <a:solidFill>
                  <a:srgbClr val="535054"/>
                </a:solidFill>
                <a:latin typeface="Times New Roman"/>
                <a:ea typeface="Times New Roman"/>
              </a:rPr>
              <a:t>para</a:t>
            </a:r>
            <a:r>
              <a:rPr lang="en-US" altLang="zh-CN" sz="1300" spc="-15" dirty="0">
                <a:solidFill>
                  <a:srgbClr val="535054"/>
                </a:solidFill>
                <a:latin typeface="Times New Roman"/>
                <a:cs typeface="Times New Roman"/>
              </a:rPr>
              <a:t> </a:t>
            </a:r>
            <a:r>
              <a:rPr lang="en-US" altLang="zh-CN" sz="1300" spc="-40" dirty="0">
                <a:solidFill>
                  <a:srgbClr val="535054"/>
                </a:solidFill>
                <a:latin typeface="Times New Roman"/>
                <a:ea typeface="Times New Roman"/>
              </a:rPr>
              <a:t>que</a:t>
            </a:r>
            <a:r>
              <a:rPr lang="en-US" altLang="zh-CN" sz="1300" spc="-25" dirty="0">
                <a:solidFill>
                  <a:srgbClr val="535054"/>
                </a:solidFill>
                <a:latin typeface="Times New Roman"/>
                <a:cs typeface="Times New Roman"/>
              </a:rPr>
              <a:t> </a:t>
            </a:r>
            <a:r>
              <a:rPr lang="en-US" altLang="zh-CN" sz="1300" spc="-30" dirty="0">
                <a:solidFill>
                  <a:srgbClr val="535054"/>
                </a:solidFill>
                <a:latin typeface="Times New Roman"/>
                <a:ea typeface="Times New Roman"/>
              </a:rPr>
              <a:t>disfrutes</a:t>
            </a:r>
            <a:r>
              <a:rPr lang="en-US" altLang="zh-CN" sz="1300" dirty="0">
                <a:solidFill>
                  <a:srgbClr val="535054"/>
                </a:solidFill>
                <a:latin typeface="Times New Roman"/>
                <a:cs typeface="Times New Roman"/>
              </a:rPr>
              <a:t> </a:t>
            </a:r>
            <a:r>
              <a:rPr lang="en-US" altLang="zh-CN" sz="1300" spc="-44" dirty="0">
                <a:solidFill>
                  <a:srgbClr val="535054"/>
                </a:solidFill>
                <a:latin typeface="Times New Roman"/>
                <a:ea typeface="Times New Roman"/>
              </a:rPr>
              <a:t>siempre</a:t>
            </a:r>
            <a:r>
              <a:rPr lang="en-US" altLang="zh-CN" sz="1300" spc="-30" dirty="0">
                <a:solidFill>
                  <a:srgbClr val="535054"/>
                </a:solidFill>
                <a:latin typeface="Times New Roman"/>
                <a:cs typeface="Times New Roman"/>
              </a:rPr>
              <a:t> </a:t>
            </a:r>
            <a:r>
              <a:rPr lang="en-US" altLang="zh-CN" sz="1300" spc="-55" dirty="0">
                <a:solidFill>
                  <a:srgbClr val="535054"/>
                </a:solidFill>
                <a:latin typeface="Times New Roman"/>
                <a:ea typeface="Times New Roman"/>
              </a:rPr>
              <a:t>de</a:t>
            </a:r>
            <a:r>
              <a:rPr lang="en-US" altLang="zh-CN" sz="1300" spc="-30" dirty="0">
                <a:solidFill>
                  <a:srgbClr val="535054"/>
                </a:solidFill>
                <a:latin typeface="Times New Roman"/>
                <a:cs typeface="Times New Roman"/>
              </a:rPr>
              <a:t> </a:t>
            </a:r>
            <a:r>
              <a:rPr lang="en-US" altLang="zh-CN" sz="1300" spc="-40" dirty="0">
                <a:solidFill>
                  <a:srgbClr val="535054"/>
                </a:solidFill>
                <a:latin typeface="Times New Roman"/>
                <a:ea typeface="Times New Roman"/>
              </a:rPr>
              <a:t>la</a:t>
            </a:r>
            <a:r>
              <a:rPr lang="en-US" altLang="zh-CN" sz="1300" spc="-30" dirty="0">
                <a:solidFill>
                  <a:srgbClr val="535054"/>
                </a:solidFill>
                <a:latin typeface="Times New Roman"/>
                <a:cs typeface="Times New Roman"/>
              </a:rPr>
              <a:t> </a:t>
            </a:r>
            <a:r>
              <a:rPr lang="en-US" altLang="zh-CN" sz="1300" spc="-55" dirty="0">
                <a:solidFill>
                  <a:srgbClr val="535054"/>
                </a:solidFill>
                <a:latin typeface="Times New Roman"/>
                <a:ea typeface="Times New Roman"/>
              </a:rPr>
              <a:t>máxima</a:t>
            </a:r>
            <a:r>
              <a:rPr lang="en-US" altLang="zh-CN" sz="1300" spc="-35" dirty="0">
                <a:solidFill>
                  <a:srgbClr val="535054"/>
                </a:solidFill>
                <a:latin typeface="Times New Roman"/>
                <a:cs typeface="Times New Roman"/>
              </a:rPr>
              <a:t> </a:t>
            </a:r>
            <a:r>
              <a:rPr lang="en-US" altLang="zh-CN" sz="1300" spc="-40" dirty="0">
                <a:solidFill>
                  <a:srgbClr val="535054"/>
                </a:solidFill>
                <a:latin typeface="Times New Roman"/>
                <a:ea typeface="Times New Roman"/>
              </a:rPr>
              <a:t>tranquilidad.</a:t>
            </a:r>
          </a:p>
        </p:txBody>
      </p:sp>
      <p:sp>
        <p:nvSpPr>
          <p:cNvPr id="55" name="TextBox 55"/>
          <p:cNvSpPr txBox="1"/>
          <p:nvPr/>
        </p:nvSpPr>
        <p:spPr>
          <a:xfrm>
            <a:off x="2106953" y="4354089"/>
            <a:ext cx="3414582" cy="2133346"/>
          </a:xfrm>
          <a:prstGeom prst="rect">
            <a:avLst/>
          </a:prstGeom>
          <a:noFill/>
        </p:spPr>
        <p:txBody>
          <a:bodyPr wrap="square" lIns="0" tIns="0" rIns="0" bIns="0" rtlCol="0">
            <a:spAutoFit/>
          </a:bodyPr>
          <a:lstStyle/>
          <a:p>
            <a:pPr marL="0">
              <a:lnSpc>
                <a:spcPct val="100000"/>
              </a:lnSpc>
            </a:pPr>
            <a:r>
              <a:rPr lang="en-US" altLang="zh-CN" sz="2000" b="1" spc="-100" dirty="0">
                <a:solidFill>
                  <a:srgbClr val="09AFE0"/>
                </a:solidFill>
                <a:latin typeface="Times New Roman"/>
                <a:ea typeface="Times New Roman"/>
              </a:rPr>
              <a:t>Calidad</a:t>
            </a:r>
            <a:r>
              <a:rPr lang="en-US" altLang="zh-CN" sz="2000" b="1" spc="-44" dirty="0">
                <a:solidFill>
                  <a:srgbClr val="09AFE0"/>
                </a:solidFill>
                <a:latin typeface="Times New Roman"/>
                <a:cs typeface="Times New Roman"/>
              </a:rPr>
              <a:t> </a:t>
            </a:r>
            <a:r>
              <a:rPr lang="en-US" altLang="zh-CN" sz="2000" b="1" spc="-104" dirty="0">
                <a:solidFill>
                  <a:srgbClr val="09AFE0"/>
                </a:solidFill>
                <a:latin typeface="Times New Roman"/>
                <a:ea typeface="Times New Roman"/>
              </a:rPr>
              <a:t>de</a:t>
            </a:r>
            <a:r>
              <a:rPr lang="en-US" altLang="zh-CN" sz="2000" b="1" spc="-50" dirty="0">
                <a:solidFill>
                  <a:srgbClr val="09AFE0"/>
                </a:solidFill>
                <a:latin typeface="Times New Roman"/>
                <a:cs typeface="Times New Roman"/>
              </a:rPr>
              <a:t> </a:t>
            </a:r>
            <a:r>
              <a:rPr lang="en-US" altLang="zh-CN" sz="2000" b="1" spc="-114" dirty="0">
                <a:solidFill>
                  <a:srgbClr val="09AFE0"/>
                </a:solidFill>
                <a:latin typeface="Times New Roman"/>
                <a:ea typeface="Times New Roman"/>
              </a:rPr>
              <a:t>marca</a:t>
            </a:r>
          </a:p>
          <a:p>
            <a:pPr marL="0">
              <a:lnSpc>
                <a:spcPct val="100000"/>
              </a:lnSpc>
              <a:spcBef>
                <a:spcPts val="345"/>
              </a:spcBef>
            </a:pPr>
            <a:r>
              <a:rPr lang="en-US" altLang="zh-CN" sz="1300" spc="-40" dirty="0">
                <a:solidFill>
                  <a:srgbClr val="535054"/>
                </a:solidFill>
                <a:latin typeface="Times New Roman"/>
                <a:ea typeface="Times New Roman"/>
              </a:rPr>
              <a:t>Nuestros</a:t>
            </a:r>
            <a:r>
              <a:rPr lang="en-US" altLang="zh-CN" sz="1300" spc="-20" dirty="0">
                <a:solidFill>
                  <a:srgbClr val="535054"/>
                </a:solidFill>
                <a:latin typeface="Times New Roman"/>
                <a:cs typeface="Times New Roman"/>
              </a:rPr>
              <a:t> </a:t>
            </a:r>
            <a:r>
              <a:rPr lang="en-US" altLang="zh-CN" sz="1300" spc="-40" dirty="0">
                <a:solidFill>
                  <a:srgbClr val="535054"/>
                </a:solidFill>
                <a:latin typeface="Times New Roman"/>
                <a:ea typeface="Times New Roman"/>
              </a:rPr>
              <a:t>productos</a:t>
            </a:r>
            <a:r>
              <a:rPr lang="en-US" altLang="zh-CN" sz="1300" spc="-20" dirty="0">
                <a:solidFill>
                  <a:srgbClr val="535054"/>
                </a:solidFill>
                <a:latin typeface="Times New Roman"/>
                <a:cs typeface="Times New Roman"/>
              </a:rPr>
              <a:t> </a:t>
            </a:r>
            <a:r>
              <a:rPr lang="en-US" altLang="zh-CN" sz="1300" spc="-35" dirty="0">
                <a:solidFill>
                  <a:srgbClr val="535054"/>
                </a:solidFill>
                <a:latin typeface="Times New Roman"/>
                <a:ea typeface="Times New Roman"/>
              </a:rPr>
              <a:t>se</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comercializan</a:t>
            </a:r>
            <a:r>
              <a:rPr lang="en-US" altLang="zh-CN" sz="1300" spc="-20" dirty="0">
                <a:solidFill>
                  <a:srgbClr val="535054"/>
                </a:solidFill>
                <a:latin typeface="Times New Roman"/>
                <a:cs typeface="Times New Roman"/>
              </a:rPr>
              <a:t> </a:t>
            </a:r>
            <a:r>
              <a:rPr lang="en-US" altLang="zh-CN" sz="1300" spc="-30" dirty="0">
                <a:solidFill>
                  <a:srgbClr val="535054"/>
                </a:solidFill>
                <a:latin typeface="Times New Roman"/>
                <a:ea typeface="Times New Roman"/>
              </a:rPr>
              <a:t>en</a:t>
            </a:r>
            <a:r>
              <a:rPr lang="en-US" altLang="zh-CN" sz="1300" spc="-25" dirty="0">
                <a:solidFill>
                  <a:srgbClr val="535054"/>
                </a:solidFill>
                <a:latin typeface="Times New Roman"/>
                <a:cs typeface="Times New Roman"/>
              </a:rPr>
              <a:t> </a:t>
            </a:r>
            <a:r>
              <a:rPr lang="en-US" altLang="zh-CN" sz="1300" spc="-50" dirty="0">
                <a:solidFill>
                  <a:srgbClr val="535054"/>
                </a:solidFill>
                <a:latin typeface="Times New Roman"/>
                <a:ea typeface="Times New Roman"/>
              </a:rPr>
              <a:t>más</a:t>
            </a:r>
          </a:p>
          <a:p>
            <a:pPr marL="0" hangingPunct="0">
              <a:lnSpc>
                <a:spcPct val="100000"/>
              </a:lnSpc>
            </a:pPr>
            <a:r>
              <a:rPr lang="en-US" altLang="zh-CN" sz="1300" spc="-40" dirty="0">
                <a:solidFill>
                  <a:srgbClr val="535054"/>
                </a:solidFill>
                <a:latin typeface="Times New Roman"/>
                <a:ea typeface="Times New Roman"/>
              </a:rPr>
              <a:t>de</a:t>
            </a:r>
            <a:r>
              <a:rPr lang="en-US" altLang="zh-CN" sz="1300" spc="-15" dirty="0">
                <a:solidFill>
                  <a:srgbClr val="535054"/>
                </a:solidFill>
                <a:latin typeface="Times New Roman"/>
                <a:cs typeface="Times New Roman"/>
              </a:rPr>
              <a:t> </a:t>
            </a:r>
            <a:r>
              <a:rPr lang="en-US" altLang="zh-CN" sz="1300" spc="-40" dirty="0">
                <a:solidFill>
                  <a:srgbClr val="535054"/>
                </a:solidFill>
                <a:latin typeface="Times New Roman"/>
                <a:ea typeface="Times New Roman"/>
              </a:rPr>
              <a:t>un</a:t>
            </a:r>
            <a:r>
              <a:rPr lang="en-US" altLang="zh-CN" sz="1300" spc="-20" dirty="0">
                <a:solidFill>
                  <a:srgbClr val="535054"/>
                </a:solidFill>
                <a:latin typeface="Times New Roman"/>
                <a:cs typeface="Times New Roman"/>
              </a:rPr>
              <a:t> </a:t>
            </a:r>
            <a:r>
              <a:rPr lang="en-US" altLang="zh-CN" sz="1300" spc="-35" dirty="0">
                <a:solidFill>
                  <a:srgbClr val="535054"/>
                </a:solidFill>
                <a:latin typeface="Times New Roman"/>
                <a:ea typeface="Times New Roman"/>
              </a:rPr>
              <a:t>centenar</a:t>
            </a:r>
            <a:r>
              <a:rPr lang="en-US" altLang="zh-CN" sz="1300" spc="-15" dirty="0">
                <a:solidFill>
                  <a:srgbClr val="535054"/>
                </a:solidFill>
                <a:latin typeface="Times New Roman"/>
                <a:cs typeface="Times New Roman"/>
              </a:rPr>
              <a:t> </a:t>
            </a:r>
            <a:r>
              <a:rPr lang="en-US" altLang="zh-CN" sz="1300" spc="-35" dirty="0">
                <a:solidFill>
                  <a:srgbClr val="535054"/>
                </a:solidFill>
                <a:latin typeface="Times New Roman"/>
                <a:ea typeface="Times New Roman"/>
              </a:rPr>
              <a:t>de</a:t>
            </a:r>
            <a:r>
              <a:rPr lang="en-US" altLang="zh-CN" sz="1300" spc="-20" dirty="0">
                <a:solidFill>
                  <a:srgbClr val="535054"/>
                </a:solidFill>
                <a:latin typeface="Times New Roman"/>
                <a:cs typeface="Times New Roman"/>
              </a:rPr>
              <a:t> </a:t>
            </a:r>
            <a:r>
              <a:rPr lang="en-US" altLang="zh-CN" sz="1300" spc="-30" dirty="0">
                <a:solidFill>
                  <a:srgbClr val="535054"/>
                </a:solidFill>
                <a:latin typeface="Times New Roman"/>
                <a:ea typeface="Times New Roman"/>
              </a:rPr>
              <a:t>países,</a:t>
            </a:r>
            <a:r>
              <a:rPr lang="en-US" altLang="zh-CN" sz="1300" spc="-20" dirty="0">
                <a:solidFill>
                  <a:srgbClr val="535054"/>
                </a:solidFill>
                <a:latin typeface="Times New Roman"/>
                <a:cs typeface="Times New Roman"/>
              </a:rPr>
              <a:t> </a:t>
            </a:r>
            <a:r>
              <a:rPr lang="en-US" altLang="zh-CN" sz="1300" spc="-35" dirty="0">
                <a:solidFill>
                  <a:srgbClr val="535054"/>
                </a:solidFill>
                <a:latin typeface="Times New Roman"/>
                <a:ea typeface="Times New Roman"/>
              </a:rPr>
              <a:t>lo</a:t>
            </a:r>
            <a:r>
              <a:rPr lang="en-US" altLang="zh-CN" sz="1300" spc="-15" dirty="0">
                <a:solidFill>
                  <a:srgbClr val="535054"/>
                </a:solidFill>
                <a:latin typeface="Times New Roman"/>
                <a:cs typeface="Times New Roman"/>
              </a:rPr>
              <a:t> </a:t>
            </a:r>
            <a:r>
              <a:rPr lang="en-US" altLang="zh-CN" sz="1300" spc="-35" dirty="0">
                <a:solidFill>
                  <a:srgbClr val="535054"/>
                </a:solidFill>
                <a:latin typeface="Times New Roman"/>
                <a:ea typeface="Times New Roman"/>
              </a:rPr>
              <a:t>cual</a:t>
            </a:r>
            <a:r>
              <a:rPr lang="en-US" altLang="zh-CN" sz="1300" spc="-20" dirty="0">
                <a:solidFill>
                  <a:srgbClr val="535054"/>
                </a:solidFill>
                <a:latin typeface="Times New Roman"/>
                <a:cs typeface="Times New Roman"/>
              </a:rPr>
              <a:t> </a:t>
            </a:r>
            <a:r>
              <a:rPr lang="en-US" altLang="zh-CN" sz="1300" spc="-35" dirty="0">
                <a:solidFill>
                  <a:srgbClr val="535054"/>
                </a:solidFill>
                <a:latin typeface="Times New Roman"/>
                <a:ea typeface="Times New Roman"/>
              </a:rPr>
              <a:t>nos</a:t>
            </a:r>
            <a:r>
              <a:rPr lang="en-US" altLang="zh-CN" sz="1300" spc="-25" dirty="0">
                <a:solidFill>
                  <a:srgbClr val="535054"/>
                </a:solidFill>
                <a:latin typeface="Times New Roman"/>
                <a:cs typeface="Times New Roman"/>
              </a:rPr>
              <a:t> </a:t>
            </a:r>
            <a:r>
              <a:rPr lang="en-US" altLang="zh-CN" sz="1300" spc="-35" dirty="0">
                <a:solidFill>
                  <a:srgbClr val="535054"/>
                </a:solidFill>
                <a:latin typeface="Times New Roman"/>
                <a:ea typeface="Times New Roman"/>
              </a:rPr>
              <a:t>convierte</a:t>
            </a:r>
            <a:r>
              <a:rPr lang="en-US" altLang="zh-CN" sz="1300" dirty="0">
                <a:solidFill>
                  <a:srgbClr val="535054"/>
                </a:solidFill>
                <a:latin typeface="Times New Roman"/>
                <a:cs typeface="Times New Roman"/>
              </a:rPr>
              <a:t> </a:t>
            </a:r>
            <a:br/>
            <a:r>
              <a:rPr lang="en-US" altLang="zh-CN" sz="1300" spc="-35" dirty="0">
                <a:solidFill>
                  <a:srgbClr val="535054"/>
                </a:solidFill>
                <a:latin typeface="Times New Roman"/>
                <a:ea typeface="Times New Roman"/>
              </a:rPr>
              <a:t>en</a:t>
            </a:r>
            <a:r>
              <a:rPr lang="en-US" altLang="zh-CN" sz="1300" spc="-15" dirty="0">
                <a:solidFill>
                  <a:srgbClr val="535054"/>
                </a:solidFill>
                <a:latin typeface="Times New Roman"/>
                <a:cs typeface="Times New Roman"/>
              </a:rPr>
              <a:t> </a:t>
            </a:r>
            <a:r>
              <a:rPr lang="en-US" altLang="zh-CN" sz="1300" spc="-34" dirty="0">
                <a:solidFill>
                  <a:srgbClr val="535054"/>
                </a:solidFill>
                <a:latin typeface="Times New Roman"/>
                <a:ea typeface="Times New Roman"/>
              </a:rPr>
              <a:t>uno</a:t>
            </a:r>
            <a:r>
              <a:rPr lang="en-US" altLang="zh-CN" sz="1300" spc="-20" dirty="0">
                <a:solidFill>
                  <a:srgbClr val="535054"/>
                </a:solidFill>
                <a:latin typeface="Times New Roman"/>
                <a:cs typeface="Times New Roman"/>
              </a:rPr>
              <a:t> </a:t>
            </a:r>
            <a:r>
              <a:rPr lang="en-US" altLang="zh-CN" sz="1300" spc="-34" dirty="0">
                <a:solidFill>
                  <a:srgbClr val="535054"/>
                </a:solidFill>
                <a:latin typeface="Times New Roman"/>
                <a:ea typeface="Times New Roman"/>
              </a:rPr>
              <a:t>de</a:t>
            </a:r>
            <a:r>
              <a:rPr lang="en-US" altLang="zh-CN" sz="1300" spc="-20" dirty="0">
                <a:solidFill>
                  <a:srgbClr val="535054"/>
                </a:solidFill>
                <a:latin typeface="Times New Roman"/>
                <a:cs typeface="Times New Roman"/>
              </a:rPr>
              <a:t> </a:t>
            </a:r>
            <a:r>
              <a:rPr lang="en-US" altLang="zh-CN" sz="1300" spc="-30" dirty="0">
                <a:solidFill>
                  <a:srgbClr val="535054"/>
                </a:solidFill>
                <a:latin typeface="Times New Roman"/>
                <a:ea typeface="Times New Roman"/>
              </a:rPr>
              <a:t>los</a:t>
            </a:r>
            <a:r>
              <a:rPr lang="en-US" altLang="zh-CN" sz="1300" spc="-15" dirty="0">
                <a:solidFill>
                  <a:srgbClr val="535054"/>
                </a:solidFill>
                <a:latin typeface="Times New Roman"/>
                <a:cs typeface="Times New Roman"/>
              </a:rPr>
              <a:t> </a:t>
            </a:r>
            <a:r>
              <a:rPr lang="en-US" altLang="zh-CN" sz="1300" spc="-35" dirty="0">
                <a:solidFill>
                  <a:srgbClr val="535054"/>
                </a:solidFill>
                <a:latin typeface="Times New Roman"/>
                <a:ea typeface="Times New Roman"/>
              </a:rPr>
              <a:t>mejores</a:t>
            </a:r>
            <a:r>
              <a:rPr lang="en-US" altLang="zh-CN" sz="1300" spc="-20" dirty="0">
                <a:solidFill>
                  <a:srgbClr val="535054"/>
                </a:solidFill>
                <a:latin typeface="Times New Roman"/>
                <a:cs typeface="Times New Roman"/>
              </a:rPr>
              <a:t> </a:t>
            </a:r>
            <a:r>
              <a:rPr lang="en-US" altLang="zh-CN" sz="1300" spc="-30" dirty="0">
                <a:solidFill>
                  <a:srgbClr val="535054"/>
                </a:solidFill>
                <a:latin typeface="Times New Roman"/>
                <a:ea typeface="Times New Roman"/>
              </a:rPr>
              <a:t>expertos</a:t>
            </a:r>
            <a:r>
              <a:rPr lang="en-US" altLang="zh-CN" sz="1300" spc="-20" dirty="0">
                <a:solidFill>
                  <a:srgbClr val="535054"/>
                </a:solidFill>
                <a:latin typeface="Times New Roman"/>
                <a:cs typeface="Times New Roman"/>
              </a:rPr>
              <a:t> </a:t>
            </a:r>
            <a:r>
              <a:rPr lang="en-US" altLang="zh-CN" sz="1300" spc="-30" dirty="0">
                <a:solidFill>
                  <a:srgbClr val="535054"/>
                </a:solidFill>
                <a:latin typeface="Times New Roman"/>
                <a:ea typeface="Times New Roman"/>
              </a:rPr>
              <a:t>globales</a:t>
            </a:r>
            <a:r>
              <a:rPr lang="en-US" altLang="zh-CN" sz="1300" spc="-25" dirty="0">
                <a:solidFill>
                  <a:srgbClr val="535054"/>
                </a:solidFill>
                <a:latin typeface="Times New Roman"/>
                <a:cs typeface="Times New Roman"/>
              </a:rPr>
              <a:t> </a:t>
            </a:r>
            <a:r>
              <a:rPr lang="en-US" altLang="zh-CN" sz="1300" spc="-30" dirty="0">
                <a:solidFill>
                  <a:srgbClr val="535054"/>
                </a:solidFill>
                <a:latin typeface="Times New Roman"/>
                <a:ea typeface="Times New Roman"/>
              </a:rPr>
              <a:t>en</a:t>
            </a:r>
            <a:r>
              <a:rPr lang="en-US" altLang="zh-CN" sz="1300" dirty="0">
                <a:solidFill>
                  <a:srgbClr val="535054"/>
                </a:solidFill>
                <a:latin typeface="Times New Roman"/>
                <a:cs typeface="Times New Roman"/>
              </a:rPr>
              <a:t> </a:t>
            </a:r>
            <a:br/>
            <a:r>
              <a:rPr lang="en-US" altLang="zh-CN" sz="1300" spc="-35" dirty="0">
                <a:solidFill>
                  <a:srgbClr val="535054"/>
                </a:solidFill>
                <a:latin typeface="Times New Roman"/>
                <a:ea typeface="Times New Roman"/>
              </a:rPr>
              <a:t>accesorios</a:t>
            </a:r>
            <a:r>
              <a:rPr lang="en-US" altLang="zh-CN" sz="1300" spc="-69" dirty="0">
                <a:solidFill>
                  <a:srgbClr val="535054"/>
                </a:solidFill>
                <a:latin typeface="Times New Roman"/>
                <a:cs typeface="Times New Roman"/>
              </a:rPr>
              <a:t> </a:t>
            </a:r>
            <a:r>
              <a:rPr lang="en-US" altLang="zh-CN" sz="1300" spc="-30" dirty="0">
                <a:solidFill>
                  <a:srgbClr val="535054"/>
                </a:solidFill>
                <a:latin typeface="Times New Roman"/>
                <a:ea typeface="Times New Roman"/>
              </a:rPr>
              <a:t>tecnológicos.</a:t>
            </a:r>
          </a:p>
          <a:p>
            <a:pPr marL="0" hangingPunct="0">
              <a:lnSpc>
                <a:spcPct val="100000"/>
              </a:lnSpc>
            </a:pPr>
            <a:r>
              <a:rPr lang="en-US" altLang="zh-CN" sz="1300" spc="-40" dirty="0">
                <a:solidFill>
                  <a:srgbClr val="535054"/>
                </a:solidFill>
                <a:latin typeface="Times New Roman"/>
                <a:ea typeface="Times New Roman"/>
              </a:rPr>
              <a:t>Puntos</a:t>
            </a:r>
            <a:r>
              <a:rPr lang="en-US" altLang="zh-CN" sz="1300" spc="-15" dirty="0">
                <a:solidFill>
                  <a:srgbClr val="535054"/>
                </a:solidFill>
                <a:latin typeface="Times New Roman"/>
                <a:cs typeface="Times New Roman"/>
              </a:rPr>
              <a:t> </a:t>
            </a:r>
            <a:r>
              <a:rPr lang="en-US" altLang="zh-CN" sz="1300" spc="-34" dirty="0">
                <a:solidFill>
                  <a:srgbClr val="535054"/>
                </a:solidFill>
                <a:latin typeface="Times New Roman"/>
                <a:ea typeface="Times New Roman"/>
              </a:rPr>
              <a:t>de</a:t>
            </a:r>
            <a:r>
              <a:rPr lang="en-US" altLang="zh-CN" sz="1300" spc="-20" dirty="0">
                <a:solidFill>
                  <a:srgbClr val="535054"/>
                </a:solidFill>
                <a:latin typeface="Times New Roman"/>
                <a:cs typeface="Times New Roman"/>
              </a:rPr>
              <a:t> </a:t>
            </a:r>
            <a:r>
              <a:rPr lang="en-US" altLang="zh-CN" sz="1300" spc="-35" dirty="0">
                <a:solidFill>
                  <a:srgbClr val="535054"/>
                </a:solidFill>
                <a:latin typeface="Times New Roman"/>
                <a:ea typeface="Times New Roman"/>
              </a:rPr>
              <a:t>distribución:</a:t>
            </a:r>
            <a:r>
              <a:rPr lang="en-US" altLang="zh-CN" sz="1300" spc="-20" dirty="0">
                <a:solidFill>
                  <a:srgbClr val="535054"/>
                </a:solidFill>
                <a:latin typeface="Times New Roman"/>
                <a:cs typeface="Times New Roman"/>
              </a:rPr>
              <a:t> </a:t>
            </a:r>
            <a:r>
              <a:rPr lang="en-US" altLang="zh-CN" sz="1300" b="1" spc="-35" dirty="0">
                <a:solidFill>
                  <a:srgbClr val="535054"/>
                </a:solidFill>
                <a:latin typeface="Times New Roman"/>
                <a:ea typeface="Times New Roman"/>
              </a:rPr>
              <a:t>100</a:t>
            </a:r>
            <a:r>
              <a:rPr lang="en-US" altLang="zh-CN" sz="1300" b="1" spc="-25" dirty="0">
                <a:solidFill>
                  <a:srgbClr val="535054"/>
                </a:solidFill>
                <a:latin typeface="Times New Roman"/>
                <a:cs typeface="Times New Roman"/>
              </a:rPr>
              <a:t> </a:t>
            </a:r>
            <a:r>
              <a:rPr lang="en-US" altLang="zh-CN" sz="1300" b="1" spc="-35" dirty="0">
                <a:solidFill>
                  <a:srgbClr val="535054"/>
                </a:solidFill>
                <a:latin typeface="Times New Roman"/>
                <a:ea typeface="Times New Roman"/>
              </a:rPr>
              <a:t>países.</a:t>
            </a:r>
            <a:r>
              <a:rPr lang="en-US" altLang="zh-CN" sz="1300" b="1" dirty="0">
                <a:solidFill>
                  <a:srgbClr val="535054"/>
                </a:solidFill>
                <a:latin typeface="Times New Roman"/>
                <a:cs typeface="Times New Roman"/>
              </a:rPr>
              <a:t> </a:t>
            </a:r>
            <a:br/>
            <a:r>
              <a:rPr lang="en-US" altLang="zh-CN" sz="1300" spc="-30" dirty="0">
                <a:solidFill>
                  <a:srgbClr val="535054"/>
                </a:solidFill>
                <a:latin typeface="Times New Roman"/>
                <a:ea typeface="Times New Roman"/>
              </a:rPr>
              <a:t>Cartera</a:t>
            </a:r>
            <a:r>
              <a:rPr lang="en-US" altLang="zh-CN" sz="1300" spc="-15" dirty="0">
                <a:solidFill>
                  <a:srgbClr val="535054"/>
                </a:solidFill>
                <a:latin typeface="Times New Roman"/>
                <a:cs typeface="Times New Roman"/>
              </a:rPr>
              <a:t> </a:t>
            </a:r>
            <a:r>
              <a:rPr lang="en-US" altLang="zh-CN" sz="1300" spc="-40" dirty="0">
                <a:solidFill>
                  <a:srgbClr val="535054"/>
                </a:solidFill>
                <a:latin typeface="Times New Roman"/>
                <a:ea typeface="Times New Roman"/>
              </a:rPr>
              <a:t>de</a:t>
            </a:r>
            <a:r>
              <a:rPr lang="en-US" altLang="zh-CN" sz="1300" spc="-15" dirty="0">
                <a:solidFill>
                  <a:srgbClr val="535054"/>
                </a:solidFill>
                <a:latin typeface="Times New Roman"/>
                <a:cs typeface="Times New Roman"/>
              </a:rPr>
              <a:t> </a:t>
            </a:r>
            <a:r>
              <a:rPr lang="en-US" altLang="zh-CN" sz="1300" spc="-30" dirty="0">
                <a:solidFill>
                  <a:srgbClr val="535054"/>
                </a:solidFill>
                <a:latin typeface="Times New Roman"/>
                <a:ea typeface="Times New Roman"/>
              </a:rPr>
              <a:t>productos:</a:t>
            </a:r>
            <a:r>
              <a:rPr lang="en-US" altLang="zh-CN" sz="1300" spc="-20" dirty="0">
                <a:solidFill>
                  <a:srgbClr val="535054"/>
                </a:solidFill>
                <a:latin typeface="Times New Roman"/>
                <a:cs typeface="Times New Roman"/>
              </a:rPr>
              <a:t> </a:t>
            </a:r>
            <a:r>
              <a:rPr lang="en-US" altLang="zh-CN" sz="1300" b="1" spc="-50" dirty="0">
                <a:solidFill>
                  <a:srgbClr val="535054"/>
                </a:solidFill>
                <a:latin typeface="Times New Roman"/>
                <a:ea typeface="Times New Roman"/>
              </a:rPr>
              <a:t>más</a:t>
            </a:r>
            <a:r>
              <a:rPr lang="en-US" altLang="zh-CN" sz="1300" b="1" spc="-15" dirty="0">
                <a:solidFill>
                  <a:srgbClr val="535054"/>
                </a:solidFill>
                <a:latin typeface="Times New Roman"/>
                <a:cs typeface="Times New Roman"/>
              </a:rPr>
              <a:t> </a:t>
            </a:r>
            <a:r>
              <a:rPr lang="en-US" altLang="zh-CN" sz="1300" b="1" spc="-35" dirty="0">
                <a:solidFill>
                  <a:srgbClr val="535054"/>
                </a:solidFill>
                <a:latin typeface="Times New Roman"/>
                <a:ea typeface="Times New Roman"/>
              </a:rPr>
              <a:t>de</a:t>
            </a:r>
            <a:r>
              <a:rPr lang="en-US" altLang="zh-CN" sz="1300" b="1" spc="-20" dirty="0">
                <a:solidFill>
                  <a:srgbClr val="535054"/>
                </a:solidFill>
                <a:latin typeface="Times New Roman"/>
                <a:cs typeface="Times New Roman"/>
              </a:rPr>
              <a:t> </a:t>
            </a:r>
            <a:r>
              <a:rPr lang="en-US" altLang="zh-CN" sz="1300" b="1" spc="-35" dirty="0">
                <a:solidFill>
                  <a:srgbClr val="535054"/>
                </a:solidFill>
                <a:latin typeface="Times New Roman"/>
                <a:ea typeface="Times New Roman"/>
              </a:rPr>
              <a:t>1000.</a:t>
            </a:r>
          </a:p>
          <a:p>
            <a:pPr marL="0">
              <a:lnSpc>
                <a:spcPct val="100000"/>
              </a:lnSpc>
            </a:pPr>
            <a:r>
              <a:rPr lang="en-US" altLang="zh-CN" sz="1300" spc="-60" dirty="0">
                <a:solidFill>
                  <a:srgbClr val="535054"/>
                </a:solidFill>
                <a:latin typeface="Times New Roman"/>
                <a:ea typeface="Times New Roman"/>
              </a:rPr>
              <a:t>Número</a:t>
            </a:r>
            <a:r>
              <a:rPr lang="en-US" altLang="zh-CN" sz="1300" spc="-25" dirty="0">
                <a:solidFill>
                  <a:srgbClr val="535054"/>
                </a:solidFill>
                <a:latin typeface="Times New Roman"/>
                <a:cs typeface="Times New Roman"/>
              </a:rPr>
              <a:t> </a:t>
            </a:r>
            <a:r>
              <a:rPr lang="en-US" altLang="zh-CN" sz="1300" spc="-44" dirty="0">
                <a:solidFill>
                  <a:srgbClr val="535054"/>
                </a:solidFill>
                <a:latin typeface="Times New Roman"/>
                <a:ea typeface="Times New Roman"/>
              </a:rPr>
              <a:t>de</a:t>
            </a:r>
            <a:r>
              <a:rPr lang="en-US" altLang="zh-CN" sz="1300" spc="-30" dirty="0">
                <a:solidFill>
                  <a:srgbClr val="535054"/>
                </a:solidFill>
                <a:latin typeface="Times New Roman"/>
                <a:cs typeface="Times New Roman"/>
              </a:rPr>
              <a:t> </a:t>
            </a:r>
            <a:r>
              <a:rPr lang="en-US" altLang="zh-CN" sz="1300" spc="-44" dirty="0">
                <a:solidFill>
                  <a:srgbClr val="535054"/>
                </a:solidFill>
                <a:latin typeface="Times New Roman"/>
                <a:ea typeface="Times New Roman"/>
              </a:rPr>
              <a:t>maletines</a:t>
            </a:r>
            <a:r>
              <a:rPr lang="en-US" altLang="zh-CN" sz="1300" spc="-25" dirty="0">
                <a:solidFill>
                  <a:srgbClr val="535054"/>
                </a:solidFill>
                <a:latin typeface="Times New Roman"/>
                <a:cs typeface="Times New Roman"/>
              </a:rPr>
              <a:t> </a:t>
            </a:r>
            <a:r>
              <a:rPr lang="en-US" altLang="zh-CN" sz="1300" spc="-64" dirty="0">
                <a:solidFill>
                  <a:srgbClr val="535054"/>
                </a:solidFill>
                <a:latin typeface="Times New Roman"/>
                <a:ea typeface="Times New Roman"/>
              </a:rPr>
              <a:t>y</a:t>
            </a:r>
            <a:r>
              <a:rPr lang="en-US" altLang="zh-CN" sz="1300" spc="-30" dirty="0">
                <a:solidFill>
                  <a:srgbClr val="535054"/>
                </a:solidFill>
                <a:latin typeface="Times New Roman"/>
                <a:cs typeface="Times New Roman"/>
              </a:rPr>
              <a:t> </a:t>
            </a:r>
            <a:r>
              <a:rPr lang="en-US" altLang="zh-CN" sz="1300" spc="-50" dirty="0">
                <a:solidFill>
                  <a:srgbClr val="535054"/>
                </a:solidFill>
                <a:latin typeface="Times New Roman"/>
                <a:ea typeface="Times New Roman"/>
              </a:rPr>
              <a:t>mochilas</a:t>
            </a:r>
            <a:r>
              <a:rPr lang="en-US" altLang="zh-CN" sz="1300" spc="-30" dirty="0">
                <a:solidFill>
                  <a:srgbClr val="535054"/>
                </a:solidFill>
                <a:latin typeface="Times New Roman"/>
                <a:cs typeface="Times New Roman"/>
              </a:rPr>
              <a:t> </a:t>
            </a:r>
            <a:r>
              <a:rPr lang="en-US" altLang="zh-CN" sz="1300" spc="-44" dirty="0">
                <a:solidFill>
                  <a:srgbClr val="535054"/>
                </a:solidFill>
                <a:latin typeface="Times New Roman"/>
                <a:ea typeface="Times New Roman"/>
              </a:rPr>
              <a:t>vendidos:</a:t>
            </a:r>
          </a:p>
          <a:p>
            <a:pPr marL="0">
              <a:lnSpc>
                <a:spcPct val="100000"/>
              </a:lnSpc>
            </a:pPr>
            <a:r>
              <a:rPr lang="en-US" altLang="zh-CN" sz="1300" b="1" spc="-35" dirty="0">
                <a:solidFill>
                  <a:srgbClr val="535054"/>
                </a:solidFill>
                <a:latin typeface="Times New Roman"/>
                <a:ea typeface="Times New Roman"/>
              </a:rPr>
              <a:t>más</a:t>
            </a:r>
            <a:r>
              <a:rPr lang="en-US" altLang="zh-CN" sz="1300" b="1" spc="-5" dirty="0">
                <a:solidFill>
                  <a:srgbClr val="535054"/>
                </a:solidFill>
                <a:latin typeface="Times New Roman"/>
                <a:cs typeface="Times New Roman"/>
              </a:rPr>
              <a:t> </a:t>
            </a:r>
            <a:r>
              <a:rPr lang="en-US" altLang="zh-CN" sz="1300" b="1" spc="-25" dirty="0">
                <a:solidFill>
                  <a:srgbClr val="535054"/>
                </a:solidFill>
                <a:latin typeface="Times New Roman"/>
                <a:ea typeface="Times New Roman"/>
              </a:rPr>
              <a:t>de</a:t>
            </a:r>
            <a:r>
              <a:rPr lang="en-US" altLang="zh-CN" sz="1300" b="1" spc="-10" dirty="0">
                <a:solidFill>
                  <a:srgbClr val="535054"/>
                </a:solidFill>
                <a:latin typeface="Times New Roman"/>
                <a:cs typeface="Times New Roman"/>
              </a:rPr>
              <a:t> </a:t>
            </a:r>
            <a:r>
              <a:rPr lang="en-US" altLang="zh-CN" sz="1300" b="1" spc="-30" dirty="0">
                <a:solidFill>
                  <a:srgbClr val="535054"/>
                </a:solidFill>
                <a:latin typeface="Times New Roman"/>
                <a:ea typeface="Times New Roman"/>
              </a:rPr>
              <a:t>300</a:t>
            </a:r>
            <a:r>
              <a:rPr lang="en-US" altLang="zh-CN" sz="1300" b="1" spc="-15" dirty="0">
                <a:solidFill>
                  <a:srgbClr val="535054"/>
                </a:solidFill>
                <a:latin typeface="Times New Roman"/>
                <a:cs typeface="Times New Roman"/>
              </a:rPr>
              <a:t> </a:t>
            </a:r>
            <a:r>
              <a:rPr lang="en-US" altLang="zh-CN" sz="1300" b="1" spc="-25" dirty="0">
                <a:solidFill>
                  <a:srgbClr val="535054"/>
                </a:solidFill>
                <a:latin typeface="Times New Roman"/>
                <a:ea typeface="Times New Roman"/>
              </a:rPr>
              <a:t>millones.</a:t>
            </a:r>
          </a:p>
          <a:p>
            <a:pPr marL="0">
              <a:lnSpc>
                <a:spcPct val="100000"/>
              </a:lnSpc>
            </a:pPr>
            <a:r>
              <a:rPr lang="en-US" altLang="zh-CN" sz="1300" spc="-44" dirty="0">
                <a:solidFill>
                  <a:srgbClr val="535054"/>
                </a:solidFill>
                <a:latin typeface="Times New Roman"/>
                <a:ea typeface="Times New Roman"/>
              </a:rPr>
              <a:t>Número</a:t>
            </a:r>
            <a:r>
              <a:rPr lang="en-US" altLang="zh-CN" sz="1300" spc="-20" dirty="0">
                <a:solidFill>
                  <a:srgbClr val="535054"/>
                </a:solidFill>
                <a:latin typeface="Times New Roman"/>
                <a:cs typeface="Times New Roman"/>
              </a:rPr>
              <a:t> </a:t>
            </a:r>
            <a:r>
              <a:rPr lang="en-US" altLang="zh-CN" sz="1300" spc="-44" dirty="0">
                <a:solidFill>
                  <a:srgbClr val="535054"/>
                </a:solidFill>
                <a:latin typeface="Times New Roman"/>
                <a:ea typeface="Times New Roman"/>
              </a:rPr>
              <a:t>de</a:t>
            </a:r>
            <a:r>
              <a:rPr lang="en-US" altLang="zh-CN" sz="1300" spc="-20" dirty="0">
                <a:solidFill>
                  <a:srgbClr val="535054"/>
                </a:solidFill>
                <a:latin typeface="Times New Roman"/>
                <a:cs typeface="Times New Roman"/>
              </a:rPr>
              <a:t> </a:t>
            </a:r>
            <a:r>
              <a:rPr lang="en-US" altLang="zh-CN" sz="1300" spc="-34" dirty="0">
                <a:solidFill>
                  <a:srgbClr val="535054"/>
                </a:solidFill>
                <a:latin typeface="Times New Roman"/>
                <a:ea typeface="Times New Roman"/>
              </a:rPr>
              <a:t>accesorios</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vendidos:</a:t>
            </a:r>
            <a:r>
              <a:rPr lang="en-US" altLang="zh-CN" sz="1300" spc="-20" dirty="0">
                <a:solidFill>
                  <a:srgbClr val="535054"/>
                </a:solidFill>
                <a:latin typeface="Times New Roman"/>
                <a:cs typeface="Times New Roman"/>
              </a:rPr>
              <a:t> </a:t>
            </a:r>
            <a:r>
              <a:rPr lang="en-US" altLang="zh-CN" sz="1300" b="1" spc="-45" dirty="0">
                <a:solidFill>
                  <a:srgbClr val="535054"/>
                </a:solidFill>
                <a:latin typeface="Times New Roman"/>
                <a:ea typeface="Times New Roman"/>
              </a:rPr>
              <a:t>más</a:t>
            </a:r>
            <a:r>
              <a:rPr lang="en-US" altLang="zh-CN" sz="1300" b="1" spc="-25" dirty="0">
                <a:solidFill>
                  <a:srgbClr val="535054"/>
                </a:solidFill>
                <a:latin typeface="Times New Roman"/>
                <a:cs typeface="Times New Roman"/>
              </a:rPr>
              <a:t> </a:t>
            </a:r>
            <a:r>
              <a:rPr lang="en-US" altLang="zh-CN" sz="1300" b="1" spc="-40" dirty="0">
                <a:solidFill>
                  <a:srgbClr val="535054"/>
                </a:solidFill>
                <a:latin typeface="Times New Roman"/>
                <a:ea typeface="Times New Roman"/>
              </a:rPr>
              <a:t>de</a:t>
            </a:r>
            <a:r>
              <a:rPr lang="en-US" altLang="zh-CN" sz="1300" b="1" spc="-20" dirty="0">
                <a:solidFill>
                  <a:srgbClr val="535054"/>
                </a:solidFill>
                <a:latin typeface="Times New Roman"/>
                <a:cs typeface="Times New Roman"/>
              </a:rPr>
              <a:t> </a:t>
            </a:r>
            <a:r>
              <a:rPr lang="en-US" altLang="zh-CN" sz="1300" b="1" spc="-45" dirty="0">
                <a:solidFill>
                  <a:srgbClr val="535054"/>
                </a:solidFill>
                <a:latin typeface="Times New Roman"/>
                <a:ea typeface="Times New Roman"/>
              </a:rPr>
              <a:t>100</a:t>
            </a:r>
            <a:r>
              <a:rPr lang="en-US" altLang="zh-CN" sz="1300" b="1" spc="-30" dirty="0">
                <a:solidFill>
                  <a:srgbClr val="535054"/>
                </a:solidFill>
                <a:latin typeface="Times New Roman"/>
                <a:cs typeface="Times New Roman"/>
              </a:rPr>
              <a:t> </a:t>
            </a:r>
            <a:r>
              <a:rPr lang="en-US" altLang="zh-CN" sz="1300" b="1" spc="-34" dirty="0">
                <a:solidFill>
                  <a:srgbClr val="535054"/>
                </a:solidFill>
                <a:latin typeface="Times New Roman"/>
                <a:ea typeface="Times New Roman"/>
              </a:rPr>
              <a:t>millones.</a:t>
            </a:r>
          </a:p>
        </p:txBody>
      </p:sp>
      <p:sp>
        <p:nvSpPr>
          <p:cNvPr id="56" name="TextBox 56"/>
          <p:cNvSpPr txBox="1"/>
          <p:nvPr/>
        </p:nvSpPr>
        <p:spPr>
          <a:xfrm>
            <a:off x="7254954" y="4354089"/>
            <a:ext cx="2816250" cy="1735857"/>
          </a:xfrm>
          <a:prstGeom prst="rect">
            <a:avLst/>
          </a:prstGeom>
          <a:noFill/>
        </p:spPr>
        <p:txBody>
          <a:bodyPr wrap="square" lIns="0" tIns="0" rIns="0" bIns="0" rtlCol="0">
            <a:spAutoFit/>
          </a:bodyPr>
          <a:lstStyle/>
          <a:p>
            <a:pPr marL="0">
              <a:lnSpc>
                <a:spcPct val="100000"/>
              </a:lnSpc>
            </a:pPr>
            <a:r>
              <a:rPr lang="en-US" altLang="zh-CN" sz="2000" b="1" spc="-65" dirty="0">
                <a:solidFill>
                  <a:srgbClr val="09AFE0"/>
                </a:solidFill>
                <a:latin typeface="Times New Roman"/>
                <a:ea typeface="Times New Roman"/>
              </a:rPr>
              <a:t>Alianzas</a:t>
            </a:r>
            <a:r>
              <a:rPr lang="en-US" altLang="zh-CN" sz="2000" b="1" spc="-85" dirty="0">
                <a:solidFill>
                  <a:srgbClr val="09AFE0"/>
                </a:solidFill>
                <a:latin typeface="Times New Roman"/>
                <a:cs typeface="Times New Roman"/>
              </a:rPr>
              <a:t> </a:t>
            </a:r>
            <a:r>
              <a:rPr lang="en-US" altLang="zh-CN" sz="2000" b="1" spc="-60" dirty="0">
                <a:solidFill>
                  <a:srgbClr val="09AFE0"/>
                </a:solidFill>
                <a:latin typeface="Times New Roman"/>
                <a:ea typeface="Times New Roman"/>
              </a:rPr>
              <a:t>globales</a:t>
            </a:r>
          </a:p>
          <a:p>
            <a:pPr marL="0" hangingPunct="0">
              <a:lnSpc>
                <a:spcPct val="99583"/>
              </a:lnSpc>
              <a:spcBef>
                <a:spcPts val="345"/>
              </a:spcBef>
            </a:pPr>
            <a:r>
              <a:rPr lang="en-US" altLang="zh-CN" sz="1300" spc="-40" dirty="0">
                <a:solidFill>
                  <a:srgbClr val="535054"/>
                </a:solidFill>
                <a:latin typeface="Times New Roman"/>
                <a:ea typeface="Times New Roman"/>
              </a:rPr>
              <a:t>Nuestras</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alianzas</a:t>
            </a:r>
            <a:r>
              <a:rPr lang="en-US" altLang="zh-CN" sz="1300" spc="-25" dirty="0">
                <a:solidFill>
                  <a:srgbClr val="535054"/>
                </a:solidFill>
                <a:latin typeface="Times New Roman"/>
                <a:cs typeface="Times New Roman"/>
              </a:rPr>
              <a:t> </a:t>
            </a:r>
            <a:r>
              <a:rPr lang="en-US" altLang="zh-CN" sz="1300" spc="-50" dirty="0">
                <a:solidFill>
                  <a:srgbClr val="535054"/>
                </a:solidFill>
                <a:latin typeface="Times New Roman"/>
                <a:ea typeface="Times New Roman"/>
              </a:rPr>
              <a:t>a</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largo</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plazo</a:t>
            </a:r>
            <a:r>
              <a:rPr lang="en-US" altLang="zh-CN" sz="1300" spc="-25" dirty="0">
                <a:solidFill>
                  <a:srgbClr val="535054"/>
                </a:solidFill>
                <a:latin typeface="Times New Roman"/>
                <a:cs typeface="Times New Roman"/>
              </a:rPr>
              <a:t> </a:t>
            </a:r>
            <a:r>
              <a:rPr lang="en-US" altLang="zh-CN" sz="1300" spc="-50" dirty="0">
                <a:solidFill>
                  <a:srgbClr val="535054"/>
                </a:solidFill>
                <a:latin typeface="Times New Roman"/>
                <a:ea typeface="Times New Roman"/>
              </a:rPr>
              <a:t>con</a:t>
            </a:r>
            <a:r>
              <a:rPr lang="en-US" altLang="zh-CN" sz="1300" spc="-30" dirty="0">
                <a:solidFill>
                  <a:srgbClr val="535054"/>
                </a:solidFill>
                <a:latin typeface="Times New Roman"/>
                <a:cs typeface="Times New Roman"/>
              </a:rPr>
              <a:t> </a:t>
            </a:r>
            <a:r>
              <a:rPr lang="en-US" altLang="zh-CN" sz="1300" spc="-34" dirty="0">
                <a:solidFill>
                  <a:srgbClr val="535054"/>
                </a:solidFill>
                <a:latin typeface="Times New Roman"/>
                <a:ea typeface="Times New Roman"/>
              </a:rPr>
              <a:t>los</a:t>
            </a:r>
            <a:r>
              <a:rPr lang="en-US" altLang="zh-CN" sz="1300" dirty="0">
                <a:solidFill>
                  <a:srgbClr val="535054"/>
                </a:solidFill>
                <a:latin typeface="Times New Roman"/>
                <a:cs typeface="Times New Roman"/>
              </a:rPr>
              <a:t> </a:t>
            </a:r>
            <a:r>
              <a:rPr lang="en-US" altLang="zh-CN" sz="1300" spc="-35" dirty="0">
                <a:solidFill>
                  <a:srgbClr val="535054"/>
                </a:solidFill>
                <a:latin typeface="Times New Roman"/>
                <a:ea typeface="Times New Roman"/>
              </a:rPr>
              <a:t>fabricantes</a:t>
            </a:r>
            <a:r>
              <a:rPr lang="en-US" altLang="zh-CN" sz="1300" spc="-20" dirty="0">
                <a:solidFill>
                  <a:srgbClr val="535054"/>
                </a:solidFill>
                <a:latin typeface="Times New Roman"/>
                <a:cs typeface="Times New Roman"/>
              </a:rPr>
              <a:t> </a:t>
            </a:r>
            <a:r>
              <a:rPr lang="en-US" altLang="zh-CN" sz="1300" spc="-25" dirty="0">
                <a:solidFill>
                  <a:srgbClr val="535054"/>
                </a:solidFill>
                <a:latin typeface="Times New Roman"/>
                <a:ea typeface="Times New Roman"/>
              </a:rPr>
              <a:t>de</a:t>
            </a:r>
            <a:r>
              <a:rPr lang="en-US" altLang="zh-CN" sz="1300" spc="-20" dirty="0">
                <a:solidFill>
                  <a:srgbClr val="535054"/>
                </a:solidFill>
                <a:latin typeface="Times New Roman"/>
                <a:cs typeface="Times New Roman"/>
              </a:rPr>
              <a:t> </a:t>
            </a:r>
            <a:r>
              <a:rPr lang="en-US" altLang="zh-CN" sz="1300" spc="-34" dirty="0">
                <a:solidFill>
                  <a:srgbClr val="535054"/>
                </a:solidFill>
                <a:latin typeface="Times New Roman"/>
                <a:ea typeface="Times New Roman"/>
              </a:rPr>
              <a:t>equipos</a:t>
            </a:r>
            <a:r>
              <a:rPr lang="en-US" altLang="zh-CN" sz="1300" spc="-20" dirty="0">
                <a:solidFill>
                  <a:srgbClr val="535054"/>
                </a:solidFill>
                <a:latin typeface="Times New Roman"/>
                <a:cs typeface="Times New Roman"/>
              </a:rPr>
              <a:t> </a:t>
            </a:r>
            <a:r>
              <a:rPr lang="en-US" altLang="zh-CN" sz="1300" spc="-35" dirty="0">
                <a:solidFill>
                  <a:srgbClr val="535054"/>
                </a:solidFill>
                <a:latin typeface="Times New Roman"/>
                <a:ea typeface="Times New Roman"/>
              </a:rPr>
              <a:t>originales</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más</a:t>
            </a:r>
            <a:r>
              <a:rPr lang="en-US" altLang="zh-CN" sz="1300" dirty="0">
                <a:solidFill>
                  <a:srgbClr val="535054"/>
                </a:solidFill>
                <a:latin typeface="Times New Roman"/>
                <a:cs typeface="Times New Roman"/>
              </a:rPr>
              <a:t> </a:t>
            </a:r>
            <a:r>
              <a:rPr lang="en-US" altLang="zh-CN" sz="1300" spc="-55" dirty="0">
                <a:solidFill>
                  <a:srgbClr val="535054"/>
                </a:solidFill>
                <a:latin typeface="Times New Roman"/>
                <a:ea typeface="Times New Roman"/>
              </a:rPr>
              <a:t>importantes</a:t>
            </a:r>
            <a:r>
              <a:rPr lang="en-US" altLang="zh-CN" sz="1300" spc="-30" dirty="0">
                <a:solidFill>
                  <a:srgbClr val="535054"/>
                </a:solidFill>
                <a:latin typeface="Times New Roman"/>
                <a:cs typeface="Times New Roman"/>
              </a:rPr>
              <a:t> </a:t>
            </a:r>
            <a:r>
              <a:rPr lang="en-US" altLang="zh-CN" sz="1300" spc="-55" dirty="0">
                <a:solidFill>
                  <a:srgbClr val="535054"/>
                </a:solidFill>
                <a:latin typeface="Times New Roman"/>
                <a:ea typeface="Times New Roman"/>
              </a:rPr>
              <a:t>del</a:t>
            </a:r>
            <a:r>
              <a:rPr lang="en-US" altLang="zh-CN" sz="1300" spc="-30" dirty="0">
                <a:solidFill>
                  <a:srgbClr val="535054"/>
                </a:solidFill>
                <a:latin typeface="Times New Roman"/>
                <a:cs typeface="Times New Roman"/>
              </a:rPr>
              <a:t> </a:t>
            </a:r>
            <a:r>
              <a:rPr lang="en-US" altLang="zh-CN" sz="1300" spc="-65" dirty="0">
                <a:solidFill>
                  <a:srgbClr val="535054"/>
                </a:solidFill>
                <a:latin typeface="Times New Roman"/>
                <a:ea typeface="Times New Roman"/>
              </a:rPr>
              <a:t>mundo,</a:t>
            </a:r>
            <a:r>
              <a:rPr lang="en-US" altLang="zh-CN" sz="1300" spc="-34" dirty="0">
                <a:solidFill>
                  <a:srgbClr val="535054"/>
                </a:solidFill>
                <a:latin typeface="Times New Roman"/>
                <a:cs typeface="Times New Roman"/>
              </a:rPr>
              <a:t> </a:t>
            </a:r>
            <a:r>
              <a:rPr lang="en-US" altLang="zh-CN" sz="1300" spc="-69" dirty="0">
                <a:solidFill>
                  <a:srgbClr val="535054"/>
                </a:solidFill>
                <a:latin typeface="Times New Roman"/>
                <a:ea typeface="Times New Roman"/>
              </a:rPr>
              <a:t>como</a:t>
            </a:r>
            <a:r>
              <a:rPr lang="en-US" altLang="zh-CN" sz="1300" spc="-30" dirty="0">
                <a:solidFill>
                  <a:srgbClr val="535054"/>
                </a:solidFill>
                <a:latin typeface="Times New Roman"/>
                <a:cs typeface="Times New Roman"/>
              </a:rPr>
              <a:t> </a:t>
            </a:r>
            <a:r>
              <a:rPr lang="en-US" altLang="zh-CN" sz="1300" spc="-64" dirty="0">
                <a:solidFill>
                  <a:srgbClr val="535054"/>
                </a:solidFill>
                <a:latin typeface="Times New Roman"/>
                <a:ea typeface="Times New Roman"/>
              </a:rPr>
              <a:t>HP,</a:t>
            </a:r>
            <a:r>
              <a:rPr lang="en-US" altLang="zh-CN" sz="1300" spc="-34" dirty="0">
                <a:solidFill>
                  <a:srgbClr val="535054"/>
                </a:solidFill>
                <a:latin typeface="Times New Roman"/>
                <a:cs typeface="Times New Roman"/>
              </a:rPr>
              <a:t> </a:t>
            </a:r>
            <a:r>
              <a:rPr lang="en-US" altLang="zh-CN" sz="1300" spc="-64" dirty="0">
                <a:solidFill>
                  <a:srgbClr val="535054"/>
                </a:solidFill>
                <a:latin typeface="Times New Roman"/>
                <a:ea typeface="Times New Roman"/>
              </a:rPr>
              <a:t>Lenovo</a:t>
            </a:r>
            <a:r>
              <a:rPr lang="en-US" altLang="zh-CN" sz="1300" spc="-35" dirty="0">
                <a:solidFill>
                  <a:srgbClr val="535054"/>
                </a:solidFill>
                <a:latin typeface="Times New Roman"/>
                <a:cs typeface="Times New Roman"/>
              </a:rPr>
              <a:t> </a:t>
            </a:r>
            <a:r>
              <a:rPr lang="en-US" altLang="zh-CN" sz="1300" spc="-69" dirty="0">
                <a:solidFill>
                  <a:srgbClr val="535054"/>
                </a:solidFill>
                <a:latin typeface="Times New Roman"/>
                <a:ea typeface="Times New Roman"/>
              </a:rPr>
              <a:t>y</a:t>
            </a:r>
            <a:r>
              <a:rPr lang="en-US" altLang="zh-CN" sz="1300" dirty="0">
                <a:solidFill>
                  <a:srgbClr val="535054"/>
                </a:solidFill>
                <a:latin typeface="Times New Roman"/>
                <a:cs typeface="Times New Roman"/>
              </a:rPr>
              <a:t> </a:t>
            </a:r>
            <a:r>
              <a:rPr lang="en-US" altLang="zh-CN" sz="1300" spc="-34" dirty="0">
                <a:solidFill>
                  <a:srgbClr val="535054"/>
                </a:solidFill>
                <a:latin typeface="Times New Roman"/>
                <a:ea typeface="Times New Roman"/>
              </a:rPr>
              <a:t>Dell,</a:t>
            </a:r>
            <a:r>
              <a:rPr lang="en-US" altLang="zh-CN" sz="1300" spc="-20" dirty="0">
                <a:solidFill>
                  <a:srgbClr val="535054"/>
                </a:solidFill>
                <a:latin typeface="Times New Roman"/>
                <a:cs typeface="Times New Roman"/>
              </a:rPr>
              <a:t> </a:t>
            </a:r>
            <a:r>
              <a:rPr lang="en-US" altLang="zh-CN" sz="1300" spc="-40" dirty="0">
                <a:solidFill>
                  <a:srgbClr val="535054"/>
                </a:solidFill>
                <a:latin typeface="Times New Roman"/>
                <a:ea typeface="Times New Roman"/>
              </a:rPr>
              <a:t>así</a:t>
            </a:r>
            <a:r>
              <a:rPr lang="en-US" altLang="zh-CN" sz="1300" spc="-20" dirty="0">
                <a:solidFill>
                  <a:srgbClr val="535054"/>
                </a:solidFill>
                <a:latin typeface="Times New Roman"/>
                <a:cs typeface="Times New Roman"/>
              </a:rPr>
              <a:t> </a:t>
            </a:r>
            <a:r>
              <a:rPr lang="en-US" altLang="zh-CN" sz="1300" spc="-50" dirty="0">
                <a:solidFill>
                  <a:srgbClr val="535054"/>
                </a:solidFill>
                <a:latin typeface="Times New Roman"/>
                <a:ea typeface="Times New Roman"/>
              </a:rPr>
              <a:t>como</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nuestras</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asociaciones</a:t>
            </a:r>
          </a:p>
          <a:p>
            <a:pPr marL="0">
              <a:lnSpc>
                <a:spcPct val="100000"/>
              </a:lnSpc>
            </a:pPr>
            <a:r>
              <a:rPr lang="en-US" altLang="zh-CN" sz="1300" spc="-55" dirty="0">
                <a:solidFill>
                  <a:srgbClr val="535054"/>
                </a:solidFill>
                <a:latin typeface="Times New Roman"/>
                <a:ea typeface="Times New Roman"/>
              </a:rPr>
              <a:t>con</a:t>
            </a:r>
            <a:r>
              <a:rPr lang="en-US" altLang="zh-CN" sz="1300" spc="-25" dirty="0">
                <a:solidFill>
                  <a:srgbClr val="535054"/>
                </a:solidFill>
                <a:latin typeface="Times New Roman"/>
                <a:cs typeface="Times New Roman"/>
              </a:rPr>
              <a:t> </a:t>
            </a:r>
            <a:r>
              <a:rPr lang="en-US" altLang="zh-CN" sz="1300" spc="-55" dirty="0">
                <a:solidFill>
                  <a:srgbClr val="535054"/>
                </a:solidFill>
                <a:latin typeface="Times New Roman"/>
                <a:ea typeface="Times New Roman"/>
              </a:rPr>
              <a:t>marcas</a:t>
            </a:r>
            <a:r>
              <a:rPr lang="en-US" altLang="zh-CN" sz="1300" spc="-30" dirty="0">
                <a:solidFill>
                  <a:srgbClr val="535054"/>
                </a:solidFill>
                <a:latin typeface="Times New Roman"/>
                <a:cs typeface="Times New Roman"/>
              </a:rPr>
              <a:t> </a:t>
            </a:r>
            <a:r>
              <a:rPr lang="en-US" altLang="zh-CN" sz="1300" spc="-69" dirty="0">
                <a:solidFill>
                  <a:srgbClr val="535054"/>
                </a:solidFill>
                <a:latin typeface="Times New Roman"/>
                <a:ea typeface="Times New Roman"/>
              </a:rPr>
              <a:t>como</a:t>
            </a:r>
            <a:r>
              <a:rPr lang="en-US" altLang="zh-CN" sz="1300" spc="-30" dirty="0">
                <a:solidFill>
                  <a:srgbClr val="535054"/>
                </a:solidFill>
                <a:latin typeface="Times New Roman"/>
                <a:cs typeface="Times New Roman"/>
              </a:rPr>
              <a:t> </a:t>
            </a:r>
            <a:r>
              <a:rPr lang="en-US" altLang="zh-CN" sz="1300" spc="-60" dirty="0">
                <a:solidFill>
                  <a:srgbClr val="535054"/>
                </a:solidFill>
                <a:latin typeface="Times New Roman"/>
                <a:ea typeface="Times New Roman"/>
              </a:rPr>
              <a:t>Samsung</a:t>
            </a:r>
            <a:r>
              <a:rPr lang="en-US" altLang="zh-CN" sz="1300" spc="-30" dirty="0">
                <a:solidFill>
                  <a:srgbClr val="535054"/>
                </a:solidFill>
                <a:latin typeface="Times New Roman"/>
                <a:cs typeface="Times New Roman"/>
              </a:rPr>
              <a:t> </a:t>
            </a:r>
            <a:r>
              <a:rPr lang="en-US" altLang="zh-CN" sz="1300" spc="-75" dirty="0">
                <a:solidFill>
                  <a:srgbClr val="535054"/>
                </a:solidFill>
                <a:latin typeface="Times New Roman"/>
                <a:ea typeface="Times New Roman"/>
              </a:rPr>
              <a:t>y</a:t>
            </a:r>
            <a:r>
              <a:rPr lang="en-US" altLang="zh-CN" sz="1300" spc="-35" dirty="0">
                <a:solidFill>
                  <a:srgbClr val="535054"/>
                </a:solidFill>
                <a:latin typeface="Times New Roman"/>
                <a:cs typeface="Times New Roman"/>
              </a:rPr>
              <a:t> </a:t>
            </a:r>
            <a:r>
              <a:rPr lang="en-US" altLang="zh-CN" sz="1300" spc="-50" dirty="0">
                <a:solidFill>
                  <a:srgbClr val="535054"/>
                </a:solidFill>
                <a:latin typeface="Times New Roman"/>
                <a:ea typeface="Times New Roman"/>
              </a:rPr>
              <a:t>Microsoft,</a:t>
            </a:r>
          </a:p>
          <a:p>
            <a:pPr marL="0" hangingPunct="0">
              <a:lnSpc>
                <a:spcPct val="100000"/>
              </a:lnSpc>
            </a:pPr>
            <a:r>
              <a:rPr lang="en-US" altLang="zh-CN" sz="1300" spc="-34" dirty="0">
                <a:solidFill>
                  <a:srgbClr val="535054"/>
                </a:solidFill>
                <a:latin typeface="Times New Roman"/>
                <a:ea typeface="Times New Roman"/>
              </a:rPr>
              <a:t>nos</a:t>
            </a:r>
            <a:r>
              <a:rPr lang="en-US" altLang="zh-CN" sz="1300" spc="-20" dirty="0">
                <a:solidFill>
                  <a:srgbClr val="535054"/>
                </a:solidFill>
                <a:latin typeface="Times New Roman"/>
                <a:cs typeface="Times New Roman"/>
              </a:rPr>
              <a:t> </a:t>
            </a:r>
            <a:r>
              <a:rPr lang="en-US" altLang="zh-CN" sz="1300" spc="-34" dirty="0">
                <a:solidFill>
                  <a:srgbClr val="535054"/>
                </a:solidFill>
                <a:latin typeface="Times New Roman"/>
                <a:ea typeface="Times New Roman"/>
              </a:rPr>
              <a:t>permiten</a:t>
            </a:r>
            <a:r>
              <a:rPr lang="en-US" altLang="zh-CN" sz="1300" spc="-20" dirty="0">
                <a:solidFill>
                  <a:srgbClr val="535054"/>
                </a:solidFill>
                <a:latin typeface="Times New Roman"/>
                <a:cs typeface="Times New Roman"/>
              </a:rPr>
              <a:t> </a:t>
            </a:r>
            <a:r>
              <a:rPr lang="en-US" altLang="zh-CN" sz="1300" spc="-35" dirty="0">
                <a:solidFill>
                  <a:srgbClr val="535054"/>
                </a:solidFill>
                <a:latin typeface="Times New Roman"/>
                <a:ea typeface="Times New Roman"/>
              </a:rPr>
              <a:t>estar</a:t>
            </a:r>
            <a:r>
              <a:rPr lang="en-US" altLang="zh-CN" sz="1300" spc="-20" dirty="0">
                <a:solidFill>
                  <a:srgbClr val="535054"/>
                </a:solidFill>
                <a:latin typeface="Times New Roman"/>
                <a:cs typeface="Times New Roman"/>
              </a:rPr>
              <a:t> </a:t>
            </a:r>
            <a:r>
              <a:rPr lang="en-US" altLang="zh-CN" sz="1300" spc="-30" dirty="0">
                <a:solidFill>
                  <a:srgbClr val="535054"/>
                </a:solidFill>
                <a:latin typeface="Times New Roman"/>
                <a:ea typeface="Times New Roman"/>
              </a:rPr>
              <a:t>a</a:t>
            </a:r>
            <a:r>
              <a:rPr lang="en-US" altLang="zh-CN" sz="1300" spc="-20" dirty="0">
                <a:solidFill>
                  <a:srgbClr val="535054"/>
                </a:solidFill>
                <a:latin typeface="Times New Roman"/>
                <a:cs typeface="Times New Roman"/>
              </a:rPr>
              <a:t> </a:t>
            </a:r>
            <a:r>
              <a:rPr lang="en-US" altLang="zh-CN" sz="1300" spc="-30" dirty="0">
                <a:solidFill>
                  <a:srgbClr val="535054"/>
                </a:solidFill>
                <a:latin typeface="Times New Roman"/>
                <a:ea typeface="Times New Roman"/>
              </a:rPr>
              <a:t>la</a:t>
            </a:r>
            <a:r>
              <a:rPr lang="en-US" altLang="zh-CN" sz="1300" spc="-25" dirty="0">
                <a:solidFill>
                  <a:srgbClr val="535054"/>
                </a:solidFill>
                <a:latin typeface="Times New Roman"/>
                <a:cs typeface="Times New Roman"/>
              </a:rPr>
              <a:t> </a:t>
            </a:r>
            <a:r>
              <a:rPr lang="en-US" altLang="zh-CN" sz="1300" spc="-34" dirty="0">
                <a:solidFill>
                  <a:srgbClr val="535054"/>
                </a:solidFill>
                <a:latin typeface="Times New Roman"/>
                <a:ea typeface="Times New Roman"/>
              </a:rPr>
              <a:t>vanguardia</a:t>
            </a:r>
            <a:r>
              <a:rPr lang="en-US" altLang="zh-CN" sz="1300" spc="-20" dirty="0">
                <a:solidFill>
                  <a:srgbClr val="535054"/>
                </a:solidFill>
                <a:latin typeface="Times New Roman"/>
                <a:cs typeface="Times New Roman"/>
              </a:rPr>
              <a:t> </a:t>
            </a:r>
            <a:r>
              <a:rPr lang="en-US" altLang="zh-CN" sz="1300" spc="-40" dirty="0">
                <a:solidFill>
                  <a:srgbClr val="535054"/>
                </a:solidFill>
                <a:latin typeface="Times New Roman"/>
                <a:ea typeface="Times New Roman"/>
              </a:rPr>
              <a:t>en</a:t>
            </a:r>
            <a:r>
              <a:rPr lang="en-US" altLang="zh-CN" sz="1300" spc="-25" dirty="0">
                <a:solidFill>
                  <a:srgbClr val="535054"/>
                </a:solidFill>
                <a:latin typeface="Times New Roman"/>
                <a:cs typeface="Times New Roman"/>
              </a:rPr>
              <a:t> </a:t>
            </a:r>
            <a:r>
              <a:rPr lang="en-US" altLang="zh-CN" sz="1300" spc="-34" dirty="0">
                <a:solidFill>
                  <a:srgbClr val="535054"/>
                </a:solidFill>
                <a:latin typeface="Times New Roman"/>
                <a:ea typeface="Times New Roman"/>
              </a:rPr>
              <a:t>cuanto</a:t>
            </a:r>
            <a:r>
              <a:rPr lang="en-US" altLang="zh-CN" sz="1300" dirty="0">
                <a:solidFill>
                  <a:srgbClr val="535054"/>
                </a:solidFill>
                <a:latin typeface="Times New Roman"/>
                <a:cs typeface="Times New Roman"/>
              </a:rPr>
              <a:t> </a:t>
            </a:r>
            <a:r>
              <a:rPr lang="en-US" altLang="zh-CN" sz="1300" spc="-40" dirty="0">
                <a:solidFill>
                  <a:srgbClr val="535054"/>
                </a:solidFill>
                <a:latin typeface="Times New Roman"/>
                <a:ea typeface="Times New Roman"/>
              </a:rPr>
              <a:t>a</a:t>
            </a:r>
            <a:r>
              <a:rPr lang="en-US" altLang="zh-CN" sz="1300" spc="-25" dirty="0">
                <a:solidFill>
                  <a:srgbClr val="535054"/>
                </a:solidFill>
                <a:latin typeface="Times New Roman"/>
                <a:cs typeface="Times New Roman"/>
              </a:rPr>
              <a:t> </a:t>
            </a:r>
            <a:r>
              <a:rPr lang="en-US" altLang="zh-CN" sz="1300" spc="-40" dirty="0">
                <a:solidFill>
                  <a:srgbClr val="535054"/>
                </a:solidFill>
                <a:latin typeface="Times New Roman"/>
                <a:ea typeface="Times New Roman"/>
              </a:rPr>
              <a:t>compatibilidad</a:t>
            </a:r>
            <a:r>
              <a:rPr lang="en-US" altLang="zh-CN" sz="1300" spc="-30" dirty="0">
                <a:solidFill>
                  <a:srgbClr val="535054"/>
                </a:solidFill>
                <a:latin typeface="Times New Roman"/>
                <a:cs typeface="Times New Roman"/>
              </a:rPr>
              <a:t> </a:t>
            </a:r>
            <a:r>
              <a:rPr lang="en-US" altLang="zh-CN" sz="1300" spc="-50" dirty="0">
                <a:solidFill>
                  <a:srgbClr val="535054"/>
                </a:solidFill>
                <a:latin typeface="Times New Roman"/>
                <a:ea typeface="Times New Roman"/>
              </a:rPr>
              <a:t>con</a:t>
            </a:r>
            <a:r>
              <a:rPr lang="en-US" altLang="zh-CN" sz="1300" spc="-30" dirty="0">
                <a:solidFill>
                  <a:srgbClr val="535054"/>
                </a:solidFill>
                <a:latin typeface="Times New Roman"/>
                <a:cs typeface="Times New Roman"/>
              </a:rPr>
              <a:t> </a:t>
            </a:r>
            <a:r>
              <a:rPr lang="en-US" altLang="zh-CN" sz="1300" spc="-45" dirty="0">
                <a:solidFill>
                  <a:srgbClr val="535054"/>
                </a:solidFill>
                <a:latin typeface="Times New Roman"/>
                <a:ea typeface="Times New Roman"/>
              </a:rPr>
              <a:t>nuevas</a:t>
            </a:r>
            <a:r>
              <a:rPr lang="en-US" altLang="zh-CN" sz="1300" spc="-30" dirty="0">
                <a:solidFill>
                  <a:srgbClr val="535054"/>
                </a:solidFill>
                <a:latin typeface="Times New Roman"/>
                <a:cs typeface="Times New Roman"/>
              </a:rPr>
              <a:t> </a:t>
            </a:r>
            <a:r>
              <a:rPr lang="en-US" altLang="zh-CN" sz="1300" spc="-34" dirty="0">
                <a:solidFill>
                  <a:srgbClr val="535054"/>
                </a:solidFill>
                <a:latin typeface="Times New Roman"/>
                <a:ea typeface="Times New Roman"/>
              </a:rPr>
              <a:t>tecnologías.</a:t>
            </a:r>
          </a:p>
        </p:txBody>
      </p:sp>
      <p:sp>
        <p:nvSpPr>
          <p:cNvPr id="5" name="TextBox 43">
            <a:extLst>
              <a:ext uri="{FF2B5EF4-FFF2-40B4-BE49-F238E27FC236}">
                <a16:creationId xmlns:a16="http://schemas.microsoft.com/office/drawing/2014/main" id="{AC118669-412F-EF2C-4B61-74D8953B35FA}"/>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002060"/>
                </a:solidFill>
                <a:latin typeface="Times New Roman"/>
                <a:ea typeface="Times New Roman"/>
              </a:rPr>
              <a:t>TRANSPORTA,</a:t>
            </a:r>
            <a:r>
              <a:rPr lang="en-US" altLang="zh-CN" sz="1400" spc="10" dirty="0">
                <a:solidFill>
                  <a:srgbClr val="002060"/>
                </a:solidFill>
                <a:latin typeface="Times New Roman"/>
                <a:cs typeface="Times New Roman"/>
              </a:rPr>
              <a:t> </a:t>
            </a:r>
            <a:r>
              <a:rPr lang="en-US" altLang="zh-CN" sz="1400" spc="34" dirty="0">
                <a:solidFill>
                  <a:srgbClr val="002060"/>
                </a:solidFill>
                <a:latin typeface="Times New Roman"/>
                <a:ea typeface="Times New Roman"/>
              </a:rPr>
              <a:t>PROTEGE</a:t>
            </a:r>
            <a:r>
              <a:rPr lang="en-US" altLang="zh-CN" sz="1400" spc="15" dirty="0">
                <a:solidFill>
                  <a:srgbClr val="002060"/>
                </a:solidFill>
                <a:latin typeface="Times New Roman"/>
                <a:cs typeface="Times New Roman"/>
              </a:rPr>
              <a:t> </a:t>
            </a:r>
            <a:r>
              <a:rPr lang="en-US" altLang="zh-CN" sz="1400" spc="55" dirty="0">
                <a:solidFill>
                  <a:srgbClr val="002060"/>
                </a:solidFill>
                <a:latin typeface="Times New Roman"/>
                <a:ea typeface="Times New Roman"/>
              </a:rPr>
              <a:t>Y</a:t>
            </a:r>
            <a:r>
              <a:rPr lang="en-US" altLang="zh-CN" sz="1400" spc="15" dirty="0">
                <a:solidFill>
                  <a:srgbClr val="002060"/>
                </a:solidFill>
                <a:latin typeface="Times New Roman"/>
                <a:cs typeface="Times New Roman"/>
              </a:rPr>
              <a:t> </a:t>
            </a:r>
            <a:r>
              <a:rPr lang="en-US" altLang="zh-CN" sz="1400" spc="34" dirty="0">
                <a:solidFill>
                  <a:srgbClr val="002060"/>
                </a:solidFill>
                <a:latin typeface="Times New Roman"/>
                <a:ea typeface="Times New Roman"/>
              </a:rPr>
              <a:t>CONECTA.                                    </a:t>
            </a:r>
            <a:r>
              <a:rPr lang="en-US" altLang="zh-CN" sz="1600" b="1" spc="40" dirty="0" err="1">
                <a:solidFill>
                  <a:srgbClr val="002060"/>
                </a:solidFill>
                <a:latin typeface="Times New Roman"/>
              </a:rPr>
              <a:t>www.</a:t>
            </a:r>
            <a:r>
              <a:rPr lang="en-US" altLang="zh-CN" sz="1600" b="1" spc="40" dirty="0" err="1">
                <a:solidFill>
                  <a:srgbClr val="002060"/>
                </a:solidFill>
                <a:latin typeface="Times New Roman"/>
                <a:ea typeface="Times New Roman"/>
              </a:rPr>
              <a:t>targusmochilas.cl</a:t>
            </a:r>
            <a:endParaRPr lang="en-US" altLang="zh-CN" sz="1600" b="1" spc="40" dirty="0">
              <a:solidFill>
                <a:srgbClr val="002060"/>
              </a:solidFill>
              <a:latin typeface="Times New Roman"/>
              <a:ea typeface="Times New Roman"/>
            </a:endParaRPr>
          </a:p>
        </p:txBody>
      </p:sp>
      <p:pic>
        <p:nvPicPr>
          <p:cNvPr id="6" name="Imagen 5">
            <a:extLst>
              <a:ext uri="{FF2B5EF4-FFF2-40B4-BE49-F238E27FC236}">
                <a16:creationId xmlns:a16="http://schemas.microsoft.com/office/drawing/2014/main" id="{2D0472DE-83A2-38D8-6D99-E7D2E0954DEF}"/>
              </a:ext>
            </a:extLst>
          </p:cNvPr>
          <p:cNvPicPr>
            <a:picLocks noChangeAspect="1"/>
          </p:cNvPicPr>
          <p:nvPr/>
        </p:nvPicPr>
        <p:blipFill>
          <a:blip r:embed="rId7"/>
          <a:stretch>
            <a:fillRect/>
          </a:stretch>
        </p:blipFill>
        <p:spPr>
          <a:xfrm>
            <a:off x="5458611" y="-771070"/>
            <a:ext cx="2833588" cy="28335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Freeform 956"/>
          <p:cNvSpPr/>
          <p:nvPr/>
        </p:nvSpPr>
        <p:spPr>
          <a:xfrm>
            <a:off x="0" y="12"/>
            <a:ext cx="10692003" cy="7559992"/>
          </a:xfrm>
          <a:custGeom>
            <a:avLst/>
            <a:gdLst>
              <a:gd name="connsiteX0" fmla="*/ 0 w 10692003"/>
              <a:gd name="connsiteY0" fmla="*/ 7559992 h 7559992"/>
              <a:gd name="connsiteX1" fmla="*/ 10692003 w 10692003"/>
              <a:gd name="connsiteY1" fmla="*/ 7559992 h 7559992"/>
              <a:gd name="connsiteX2" fmla="*/ 10692003 w 10692003"/>
              <a:gd name="connsiteY2" fmla="*/ 0 h 7559992"/>
              <a:gd name="connsiteX3" fmla="*/ 0 w 10692003"/>
              <a:gd name="connsiteY3" fmla="*/ 0 h 7559992"/>
              <a:gd name="connsiteX4" fmla="*/ 0 w 10692003"/>
              <a:gd name="connsiteY4" fmla="*/ 7559992 h 7559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2003" h="7559992">
                <a:moveTo>
                  <a:pt x="0" y="7559992"/>
                </a:moveTo>
                <a:lnTo>
                  <a:pt x="10692003" y="7559992"/>
                </a:lnTo>
                <a:lnTo>
                  <a:pt x="10692003" y="0"/>
                </a:lnTo>
                <a:lnTo>
                  <a:pt x="0" y="0"/>
                </a:lnTo>
                <a:lnTo>
                  <a:pt x="0" y="7559992"/>
                </a:lnTo>
                <a:close/>
              </a:path>
            </a:pathLst>
          </a:custGeom>
          <a:solidFill>
            <a:srgbClr val="222933">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7" name="Freeform 957"/>
          <p:cNvSpPr/>
          <p:nvPr/>
        </p:nvSpPr>
        <p:spPr>
          <a:xfrm>
            <a:off x="4438650" y="1593850"/>
            <a:ext cx="387350" cy="273050"/>
          </a:xfrm>
          <a:custGeom>
            <a:avLst/>
            <a:gdLst>
              <a:gd name="connsiteX0" fmla="*/ 26788 w 387350"/>
              <a:gd name="connsiteY0" fmla="*/ 8154 h 273050"/>
              <a:gd name="connsiteX1" fmla="*/ 7344 w 387350"/>
              <a:gd name="connsiteY1" fmla="*/ 40361 h 273050"/>
              <a:gd name="connsiteX2" fmla="*/ 142497 w 387350"/>
              <a:gd name="connsiteY2" fmla="*/ 40361 h 273050"/>
              <a:gd name="connsiteX3" fmla="*/ 161586 w 387350"/>
              <a:gd name="connsiteY3" fmla="*/ 59513 h 273050"/>
              <a:gd name="connsiteX4" fmla="*/ 161586 w 387350"/>
              <a:gd name="connsiteY4" fmla="*/ 274168 h 273050"/>
              <a:gd name="connsiteX5" fmla="*/ 235131 w 387350"/>
              <a:gd name="connsiteY5" fmla="*/ 274168 h 273050"/>
              <a:gd name="connsiteX6" fmla="*/ 235131 w 387350"/>
              <a:gd name="connsiteY6" fmla="*/ 59513 h 273050"/>
              <a:gd name="connsiteX7" fmla="*/ 254283 w 387350"/>
              <a:gd name="connsiteY7" fmla="*/ 40361 h 273050"/>
              <a:gd name="connsiteX8" fmla="*/ 370539 w 387350"/>
              <a:gd name="connsiteY8" fmla="*/ 40361 h 273050"/>
              <a:gd name="connsiteX9" fmla="*/ 391011 w 387350"/>
              <a:gd name="connsiteY9" fmla="*/ 8154 h 273050"/>
              <a:gd name="connsiteX10" fmla="*/ 26788 w 387350"/>
              <a:gd name="connsiteY10" fmla="*/ 8154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350" h="273050">
                <a:moveTo>
                  <a:pt x="26788" y="8154"/>
                </a:moveTo>
                <a:lnTo>
                  <a:pt x="7344" y="40361"/>
                </a:lnTo>
                <a:lnTo>
                  <a:pt x="142497" y="40361"/>
                </a:lnTo>
                <a:cubicBezTo>
                  <a:pt x="153000" y="40361"/>
                  <a:pt x="161586" y="48972"/>
                  <a:pt x="161586" y="59513"/>
                </a:cubicBezTo>
                <a:lnTo>
                  <a:pt x="161586" y="274168"/>
                </a:lnTo>
                <a:lnTo>
                  <a:pt x="235131" y="274168"/>
                </a:lnTo>
                <a:lnTo>
                  <a:pt x="235131" y="59513"/>
                </a:lnTo>
                <a:cubicBezTo>
                  <a:pt x="235131" y="48972"/>
                  <a:pt x="243742" y="40361"/>
                  <a:pt x="254283" y="40361"/>
                </a:cubicBezTo>
                <a:lnTo>
                  <a:pt x="370539" y="40361"/>
                </a:lnTo>
                <a:lnTo>
                  <a:pt x="391011" y="8154"/>
                </a:lnTo>
                <a:lnTo>
                  <a:pt x="26788" y="8154"/>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59" name="Picture 959"/>
          <p:cNvPicPr>
            <a:picLocks noChangeAspect="1"/>
          </p:cNvPicPr>
          <p:nvPr/>
        </p:nvPicPr>
        <p:blipFill>
          <a:blip r:embed="rId2"/>
          <a:stretch>
            <a:fillRect/>
          </a:stretch>
        </p:blipFill>
        <p:spPr>
          <a:xfrm>
            <a:off x="5265420" y="1668780"/>
            <a:ext cx="289560" cy="274320"/>
          </a:xfrm>
          <a:prstGeom prst="rect">
            <a:avLst/>
          </a:prstGeom>
        </p:spPr>
      </p:pic>
      <p:sp>
        <p:nvSpPr>
          <p:cNvPr id="2" name="Freeform 959"/>
          <p:cNvSpPr/>
          <p:nvPr/>
        </p:nvSpPr>
        <p:spPr>
          <a:xfrm>
            <a:off x="5594350" y="1670050"/>
            <a:ext cx="273050" cy="196850"/>
          </a:xfrm>
          <a:custGeom>
            <a:avLst/>
            <a:gdLst>
              <a:gd name="connsiteX0" fmla="*/ 280788 w 273050"/>
              <a:gd name="connsiteY0" fmla="*/ 8272 h 196850"/>
              <a:gd name="connsiteX1" fmla="*/ 206811 w 273050"/>
              <a:gd name="connsiteY1" fmla="*/ 8272 h 196850"/>
              <a:gd name="connsiteX2" fmla="*/ 206976 w 273050"/>
              <a:gd name="connsiteY2" fmla="*/ 168521 h 196850"/>
              <a:gd name="connsiteX3" fmla="*/ 123244 w 273050"/>
              <a:gd name="connsiteY3" fmla="*/ 168584 h 196850"/>
              <a:gd name="connsiteX4" fmla="*/ 91926 w 273050"/>
              <a:gd name="connsiteY4" fmla="*/ 137279 h 196850"/>
              <a:gd name="connsiteX5" fmla="*/ 91825 w 273050"/>
              <a:gd name="connsiteY5" fmla="*/ 8272 h 196850"/>
              <a:gd name="connsiteX6" fmla="*/ 18406 w 273050"/>
              <a:gd name="connsiteY6" fmla="*/ 8272 h 196850"/>
              <a:gd name="connsiteX7" fmla="*/ 18101 w 273050"/>
              <a:gd name="connsiteY7" fmla="*/ 136796 h 196850"/>
              <a:gd name="connsiteX8" fmla="*/ 90885 w 273050"/>
              <a:gd name="connsiteY8" fmla="*/ 197972 h 196850"/>
              <a:gd name="connsiteX9" fmla="*/ 280826 w 273050"/>
              <a:gd name="connsiteY9" fmla="*/ 197972 h 196850"/>
              <a:gd name="connsiteX10" fmla="*/ 280788 w 273050"/>
              <a:gd name="connsiteY10" fmla="*/ 8272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050" h="196850">
                <a:moveTo>
                  <a:pt x="280788" y="8272"/>
                </a:moveTo>
                <a:lnTo>
                  <a:pt x="206811" y="8272"/>
                </a:lnTo>
                <a:lnTo>
                  <a:pt x="206976" y="168521"/>
                </a:lnTo>
                <a:lnTo>
                  <a:pt x="123244" y="168584"/>
                </a:lnTo>
                <a:cubicBezTo>
                  <a:pt x="102632" y="168584"/>
                  <a:pt x="91926" y="160278"/>
                  <a:pt x="91926" y="137279"/>
                </a:cubicBezTo>
                <a:lnTo>
                  <a:pt x="91825" y="8272"/>
                </a:lnTo>
                <a:lnTo>
                  <a:pt x="18406" y="8272"/>
                </a:lnTo>
                <a:cubicBezTo>
                  <a:pt x="18406" y="8272"/>
                  <a:pt x="18101" y="87901"/>
                  <a:pt x="18101" y="136796"/>
                </a:cubicBezTo>
                <a:cubicBezTo>
                  <a:pt x="18101" y="186885"/>
                  <a:pt x="42282" y="197972"/>
                  <a:pt x="90885" y="197972"/>
                </a:cubicBezTo>
                <a:lnTo>
                  <a:pt x="280826" y="197972"/>
                </a:lnTo>
                <a:lnTo>
                  <a:pt x="280788" y="8272"/>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0" name="Freeform 960"/>
          <p:cNvSpPr/>
          <p:nvPr/>
        </p:nvSpPr>
        <p:spPr>
          <a:xfrm>
            <a:off x="5911850" y="1670050"/>
            <a:ext cx="260350" cy="196850"/>
          </a:xfrm>
          <a:custGeom>
            <a:avLst/>
            <a:gdLst>
              <a:gd name="connsiteX0" fmla="*/ 263982 w 260350"/>
              <a:gd name="connsiteY0" fmla="*/ 6698 h 196850"/>
              <a:gd name="connsiteX1" fmla="*/ 84734 w 260350"/>
              <a:gd name="connsiteY1" fmla="*/ 6698 h 196850"/>
              <a:gd name="connsiteX2" fmla="*/ 16980 w 260350"/>
              <a:gd name="connsiteY2" fmla="*/ 60825 h 196850"/>
              <a:gd name="connsiteX3" fmla="*/ 92570 w 260350"/>
              <a:gd name="connsiteY3" fmla="*/ 120045 h 196850"/>
              <a:gd name="connsiteX4" fmla="*/ 171742 w 260350"/>
              <a:gd name="connsiteY4" fmla="*/ 131882 h 196850"/>
              <a:gd name="connsiteX5" fmla="*/ 203695 w 260350"/>
              <a:gd name="connsiteY5" fmla="*/ 151478 h 196850"/>
              <a:gd name="connsiteX6" fmla="*/ 174155 w 260350"/>
              <a:gd name="connsiteY6" fmla="*/ 168877 h 196850"/>
              <a:gd name="connsiteX7" fmla="*/ 20485 w 260350"/>
              <a:gd name="connsiteY7" fmla="*/ 168877 h 196850"/>
              <a:gd name="connsiteX8" fmla="*/ 6388 w 260350"/>
              <a:gd name="connsiteY8" fmla="*/ 197972 h 196850"/>
              <a:gd name="connsiteX9" fmla="*/ 198679 w 260350"/>
              <a:gd name="connsiteY9" fmla="*/ 197972 h 196850"/>
              <a:gd name="connsiteX10" fmla="*/ 270662 w 260350"/>
              <a:gd name="connsiteY10" fmla="*/ 139870 h 196850"/>
              <a:gd name="connsiteX11" fmla="*/ 194767 w 260350"/>
              <a:gd name="connsiteY11" fmla="*/ 79697 h 196850"/>
              <a:gd name="connsiteX12" fmla="*/ 111303 w 260350"/>
              <a:gd name="connsiteY12" fmla="*/ 67734 h 196850"/>
              <a:gd name="connsiteX13" fmla="*/ 84328 w 260350"/>
              <a:gd name="connsiteY13" fmla="*/ 49585 h 196850"/>
              <a:gd name="connsiteX14" fmla="*/ 114719 w 260350"/>
              <a:gd name="connsiteY14" fmla="*/ 34815 h 196850"/>
              <a:gd name="connsiteX15" fmla="*/ 249301 w 260350"/>
              <a:gd name="connsiteY15" fmla="*/ 34815 h 196850"/>
              <a:gd name="connsiteX16" fmla="*/ 263982 w 260350"/>
              <a:gd name="connsiteY16" fmla="*/ 6698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350" h="196850">
                <a:moveTo>
                  <a:pt x="263982" y="6698"/>
                </a:moveTo>
                <a:lnTo>
                  <a:pt x="84734" y="6698"/>
                </a:lnTo>
                <a:cubicBezTo>
                  <a:pt x="64325" y="6698"/>
                  <a:pt x="16980" y="12209"/>
                  <a:pt x="16980" y="60825"/>
                </a:cubicBezTo>
                <a:cubicBezTo>
                  <a:pt x="16980" y="103281"/>
                  <a:pt x="58699" y="115372"/>
                  <a:pt x="92570" y="120045"/>
                </a:cubicBezTo>
                <a:cubicBezTo>
                  <a:pt x="118491" y="123614"/>
                  <a:pt x="163360" y="130650"/>
                  <a:pt x="171742" y="131882"/>
                </a:cubicBezTo>
                <a:cubicBezTo>
                  <a:pt x="189535" y="134536"/>
                  <a:pt x="204432" y="138600"/>
                  <a:pt x="203695" y="151478"/>
                </a:cubicBezTo>
                <a:cubicBezTo>
                  <a:pt x="202844" y="166133"/>
                  <a:pt x="190436" y="168877"/>
                  <a:pt x="174155" y="168877"/>
                </a:cubicBezTo>
                <a:lnTo>
                  <a:pt x="20485" y="168877"/>
                </a:lnTo>
                <a:lnTo>
                  <a:pt x="6388" y="197972"/>
                </a:lnTo>
                <a:lnTo>
                  <a:pt x="198679" y="197972"/>
                </a:lnTo>
                <a:cubicBezTo>
                  <a:pt x="213398" y="197972"/>
                  <a:pt x="271081" y="195445"/>
                  <a:pt x="270662" y="139870"/>
                </a:cubicBezTo>
                <a:cubicBezTo>
                  <a:pt x="270281" y="92245"/>
                  <a:pt x="221374" y="83977"/>
                  <a:pt x="194767" y="79697"/>
                </a:cubicBezTo>
                <a:cubicBezTo>
                  <a:pt x="179768" y="77246"/>
                  <a:pt x="118262" y="68953"/>
                  <a:pt x="111303" y="67734"/>
                </a:cubicBezTo>
                <a:cubicBezTo>
                  <a:pt x="95301" y="64990"/>
                  <a:pt x="84328" y="63314"/>
                  <a:pt x="84328" y="49585"/>
                </a:cubicBezTo>
                <a:cubicBezTo>
                  <a:pt x="84328" y="35882"/>
                  <a:pt x="101232" y="34815"/>
                  <a:pt x="114719" y="34815"/>
                </a:cubicBezTo>
                <a:lnTo>
                  <a:pt x="249301" y="34815"/>
                </a:lnTo>
                <a:lnTo>
                  <a:pt x="263982" y="6698"/>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62" name="Picture 962"/>
          <p:cNvPicPr>
            <a:picLocks noChangeAspect="1"/>
          </p:cNvPicPr>
          <p:nvPr/>
        </p:nvPicPr>
        <p:blipFill>
          <a:blip r:embed="rId3"/>
          <a:stretch>
            <a:fillRect/>
          </a:stretch>
        </p:blipFill>
        <p:spPr>
          <a:xfrm>
            <a:off x="4732020" y="1668780"/>
            <a:ext cx="289560" cy="198120"/>
          </a:xfrm>
          <a:prstGeom prst="rect">
            <a:avLst/>
          </a:prstGeom>
        </p:spPr>
      </p:pic>
      <p:sp>
        <p:nvSpPr>
          <p:cNvPr id="3" name="Freeform 962"/>
          <p:cNvSpPr/>
          <p:nvPr/>
        </p:nvSpPr>
        <p:spPr>
          <a:xfrm>
            <a:off x="5060950" y="1670050"/>
            <a:ext cx="196850" cy="196850"/>
          </a:xfrm>
          <a:custGeom>
            <a:avLst/>
            <a:gdLst>
              <a:gd name="connsiteX0" fmla="*/ 193549 w 196850"/>
              <a:gd name="connsiteY0" fmla="*/ 37865 h 196850"/>
              <a:gd name="connsiteX1" fmla="*/ 206871 w 196850"/>
              <a:gd name="connsiteY1" fmla="*/ 8350 h 196850"/>
              <a:gd name="connsiteX2" fmla="*/ 11495 w 196850"/>
              <a:gd name="connsiteY2" fmla="*/ 8375 h 196850"/>
              <a:gd name="connsiteX3" fmla="*/ 11495 w 196850"/>
              <a:gd name="connsiteY3" fmla="*/ 197973 h 196850"/>
              <a:gd name="connsiteX4" fmla="*/ 85713 w 196850"/>
              <a:gd name="connsiteY4" fmla="*/ 197973 h 196850"/>
              <a:gd name="connsiteX5" fmla="*/ 85802 w 196850"/>
              <a:gd name="connsiteY5" fmla="*/ 69145 h 196850"/>
              <a:gd name="connsiteX6" fmla="*/ 121553 w 196850"/>
              <a:gd name="connsiteY6" fmla="*/ 37865 h 196850"/>
              <a:gd name="connsiteX7" fmla="*/ 193549 w 196850"/>
              <a:gd name="connsiteY7" fmla="*/ 37865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850" h="196850">
                <a:moveTo>
                  <a:pt x="193549" y="37865"/>
                </a:moveTo>
                <a:lnTo>
                  <a:pt x="206871" y="8350"/>
                </a:lnTo>
                <a:lnTo>
                  <a:pt x="11495" y="8375"/>
                </a:lnTo>
                <a:lnTo>
                  <a:pt x="11495" y="197973"/>
                </a:lnTo>
                <a:lnTo>
                  <a:pt x="85713" y="197973"/>
                </a:lnTo>
                <a:lnTo>
                  <a:pt x="85802" y="69145"/>
                </a:lnTo>
                <a:cubicBezTo>
                  <a:pt x="85802" y="47936"/>
                  <a:pt x="97385" y="37865"/>
                  <a:pt x="121553" y="37865"/>
                </a:cubicBezTo>
                <a:lnTo>
                  <a:pt x="193549" y="37865"/>
                </a:lnTo>
                <a:close/>
              </a:path>
            </a:pathLst>
          </a:custGeom>
          <a:solidFill>
            <a:srgbClr val="FEFEFE">
              <a:alpha val="100000"/>
            </a:srgbClr>
          </a:solidFill>
          <a:ln w="12700">
            <a:solidFill>
              <a:srgbClr val="000000">
                <a:alpha val="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64" name="Picture 964"/>
          <p:cNvPicPr>
            <a:picLocks noChangeAspect="1"/>
          </p:cNvPicPr>
          <p:nvPr/>
        </p:nvPicPr>
        <p:blipFill>
          <a:blip r:embed="rId4"/>
          <a:stretch>
            <a:fillRect/>
          </a:stretch>
        </p:blipFill>
        <p:spPr>
          <a:xfrm>
            <a:off x="6195060" y="1668780"/>
            <a:ext cx="53340" cy="45720"/>
          </a:xfrm>
          <a:prstGeom prst="rect">
            <a:avLst/>
          </a:prstGeom>
        </p:spPr>
      </p:pic>
      <p:sp>
        <p:nvSpPr>
          <p:cNvPr id="4" name="Freeform 964"/>
          <p:cNvSpPr/>
          <p:nvPr/>
        </p:nvSpPr>
        <p:spPr>
          <a:xfrm>
            <a:off x="2730500" y="939800"/>
            <a:ext cx="5168900" cy="4089400"/>
          </a:xfrm>
          <a:custGeom>
            <a:avLst/>
            <a:gdLst>
              <a:gd name="connsiteX0" fmla="*/ 56299 w 5168900"/>
              <a:gd name="connsiteY0" fmla="*/ 4097464 h 4089400"/>
              <a:gd name="connsiteX1" fmla="*/ 5174703 w 5168900"/>
              <a:gd name="connsiteY1" fmla="*/ 4097464 h 4089400"/>
              <a:gd name="connsiteX2" fmla="*/ 5174703 w 5168900"/>
              <a:gd name="connsiteY2" fmla="*/ 59067 h 4089400"/>
              <a:gd name="connsiteX3" fmla="*/ 56299 w 5168900"/>
              <a:gd name="connsiteY3" fmla="*/ 59067 h 4089400"/>
              <a:gd name="connsiteX4" fmla="*/ 56299 w 5168900"/>
              <a:gd name="connsiteY4" fmla="*/ 4097464 h 408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900" h="4089400">
                <a:moveTo>
                  <a:pt x="56299" y="4097464"/>
                </a:moveTo>
                <a:lnTo>
                  <a:pt x="5174703" y="4097464"/>
                </a:lnTo>
                <a:lnTo>
                  <a:pt x="5174703" y="59067"/>
                </a:lnTo>
                <a:lnTo>
                  <a:pt x="56299" y="59067"/>
                </a:lnTo>
                <a:lnTo>
                  <a:pt x="56299" y="4097464"/>
                </a:lnTo>
                <a:close/>
              </a:path>
            </a:pathLst>
          </a:custGeom>
          <a:solidFill>
            <a:srgbClr val="0000D5">
              <a:alpha val="0"/>
            </a:srgbClr>
          </a:solidFill>
          <a:ln w="101600">
            <a:solidFill>
              <a:srgbClr val="FEFEFE">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5" name="TextBox 965"/>
          <p:cNvSpPr txBox="1"/>
          <p:nvPr/>
        </p:nvSpPr>
        <p:spPr>
          <a:xfrm>
            <a:off x="957447" y="2018030"/>
            <a:ext cx="8600706" cy="4371646"/>
          </a:xfrm>
          <a:prstGeom prst="rect">
            <a:avLst/>
          </a:prstGeom>
          <a:noFill/>
        </p:spPr>
        <p:txBody>
          <a:bodyPr wrap="square" lIns="0" tIns="0" rIns="0" bIns="0" rtlCol="0">
            <a:spAutoFit/>
          </a:bodyPr>
          <a:lstStyle/>
          <a:p>
            <a:pPr marL="0" indent="2677529">
              <a:lnSpc>
                <a:spcPct val="100000"/>
              </a:lnSpc>
            </a:pPr>
            <a:r>
              <a:rPr lang="en-US" altLang="zh-CN" sz="4300" b="1" spc="80" dirty="0">
                <a:solidFill>
                  <a:srgbClr val="FEFEFE"/>
                </a:solidFill>
                <a:latin typeface="Times New Roman"/>
                <a:ea typeface="Times New Roman"/>
              </a:rPr>
              <a:t>Promov</a:t>
            </a:r>
            <a:r>
              <a:rPr lang="en-US" altLang="zh-CN" sz="4300" b="1" spc="75" dirty="0">
                <a:solidFill>
                  <a:srgbClr val="FEFEFE"/>
                </a:solidFill>
                <a:latin typeface="Times New Roman"/>
                <a:ea typeface="Times New Roman"/>
              </a:rPr>
              <a:t>iendo</a:t>
            </a:r>
          </a:p>
          <a:p>
            <a:pPr marL="0" indent="2835352">
              <a:lnSpc>
                <a:spcPct val="85833"/>
              </a:lnSpc>
            </a:pPr>
            <a:r>
              <a:rPr lang="en-US" altLang="zh-CN" sz="4300" b="1" spc="75" dirty="0">
                <a:solidFill>
                  <a:srgbClr val="FEFEFE"/>
                </a:solidFill>
                <a:latin typeface="Times New Roman"/>
                <a:ea typeface="Times New Roman"/>
              </a:rPr>
              <a:t>una</a:t>
            </a:r>
            <a:r>
              <a:rPr lang="en-US" altLang="zh-CN" sz="4300" b="1" spc="34" dirty="0">
                <a:solidFill>
                  <a:srgbClr val="FEFEFE"/>
                </a:solidFill>
                <a:latin typeface="Times New Roman"/>
                <a:cs typeface="Times New Roman"/>
              </a:rPr>
              <a:t> </a:t>
            </a:r>
            <a:r>
              <a:rPr lang="en-US" altLang="zh-CN" sz="4300" b="1" spc="64" dirty="0">
                <a:solidFill>
                  <a:srgbClr val="FEFEFE"/>
                </a:solidFill>
                <a:latin typeface="Times New Roman"/>
                <a:ea typeface="Times New Roman"/>
              </a:rPr>
              <a:t>vida</a:t>
            </a:r>
            <a:r>
              <a:rPr lang="en-US" altLang="zh-CN" sz="4300" b="1" spc="40" dirty="0">
                <a:solidFill>
                  <a:srgbClr val="FEFEFE"/>
                </a:solidFill>
                <a:latin typeface="Times New Roman"/>
                <a:cs typeface="Times New Roman"/>
              </a:rPr>
              <a:t> </a:t>
            </a:r>
            <a:r>
              <a:rPr lang="en-US" altLang="zh-CN" sz="4300" b="1" spc="60" dirty="0">
                <a:solidFill>
                  <a:srgbClr val="FEFEFE"/>
                </a:solidFill>
                <a:latin typeface="Times New Roman"/>
                <a:ea typeface="Times New Roman"/>
              </a:rPr>
              <a:t>sin</a:t>
            </a:r>
          </a:p>
          <a:p>
            <a:pPr marL="0" indent="2553018">
              <a:lnSpc>
                <a:spcPct val="91666"/>
              </a:lnSpc>
            </a:pPr>
            <a:r>
              <a:rPr lang="en-US" altLang="zh-CN" sz="4300" b="1" spc="50" dirty="0">
                <a:solidFill>
                  <a:srgbClr val="FEFEFE"/>
                </a:solidFill>
                <a:latin typeface="Times New Roman"/>
                <a:ea typeface="Times New Roman"/>
              </a:rPr>
              <a:t>interrupci</a:t>
            </a:r>
            <a:r>
              <a:rPr lang="en-US" altLang="zh-CN" sz="4300" b="1" spc="44" dirty="0">
                <a:solidFill>
                  <a:srgbClr val="FEFEFE"/>
                </a:solidFill>
                <a:latin typeface="Times New Roman"/>
                <a:ea typeface="Times New Roman"/>
              </a:rPr>
              <a:t>ones</a:t>
            </a:r>
          </a:p>
          <a:p>
            <a:pPr marL="0" indent="2627039">
              <a:lnSpc>
                <a:spcPct val="100000"/>
              </a:lnSpc>
            </a:pPr>
            <a:r>
              <a:rPr lang="en-US" altLang="zh-CN" sz="1600" spc="-20" dirty="0">
                <a:solidFill>
                  <a:srgbClr val="FEFEFE"/>
                </a:solidFill>
                <a:latin typeface="Times New Roman"/>
                <a:ea typeface="Times New Roman"/>
              </a:rPr>
              <a:t>SOLUCIONES</a:t>
            </a:r>
            <a:r>
              <a:rPr lang="en-US" altLang="zh-CN" sz="1600" dirty="0">
                <a:solidFill>
                  <a:srgbClr val="FEFEFE"/>
                </a:solidFill>
                <a:latin typeface="Times New Roman"/>
                <a:cs typeface="Times New Roman"/>
              </a:rPr>
              <a:t> </a:t>
            </a:r>
            <a:r>
              <a:rPr lang="en-US" altLang="zh-CN" sz="1600" spc="-20" dirty="0">
                <a:solidFill>
                  <a:srgbClr val="FEFEFE"/>
                </a:solidFill>
                <a:latin typeface="Times New Roman"/>
                <a:ea typeface="Times New Roman"/>
              </a:rPr>
              <a:t>PARA</a:t>
            </a:r>
            <a:r>
              <a:rPr lang="en-US" altLang="zh-CN" sz="1600" spc="-5" dirty="0">
                <a:solidFill>
                  <a:srgbClr val="FEFEFE"/>
                </a:solidFill>
                <a:latin typeface="Times New Roman"/>
                <a:cs typeface="Times New Roman"/>
              </a:rPr>
              <a:t> </a:t>
            </a:r>
            <a:r>
              <a:rPr lang="en-US" altLang="zh-CN" sz="1600" spc="-20" dirty="0">
                <a:solidFill>
                  <a:srgbClr val="FEFEFE"/>
                </a:solidFill>
                <a:latin typeface="Times New Roman"/>
                <a:ea typeface="Times New Roman"/>
              </a:rPr>
              <a:t>TRANSPORTAR,</a:t>
            </a:r>
          </a:p>
          <a:p>
            <a:pPr marL="0" indent="2214137">
              <a:lnSpc>
                <a:spcPct val="100000"/>
              </a:lnSpc>
            </a:pPr>
            <a:r>
              <a:rPr lang="en-US" altLang="zh-CN" sz="1600" dirty="0">
                <a:solidFill>
                  <a:srgbClr val="FEFEFE"/>
                </a:solidFill>
                <a:latin typeface="Times New Roman"/>
                <a:ea typeface="Times New Roman"/>
              </a:rPr>
              <a:t>PROTEGER</a:t>
            </a:r>
            <a:r>
              <a:rPr lang="en-US" altLang="zh-CN" sz="1600" spc="-114" dirty="0">
                <a:solidFill>
                  <a:srgbClr val="FEFEFE"/>
                </a:solidFill>
                <a:latin typeface="Times New Roman"/>
                <a:cs typeface="Times New Roman"/>
              </a:rPr>
              <a:t> </a:t>
            </a:r>
            <a:r>
              <a:rPr lang="en-US" altLang="zh-CN" sz="1600" dirty="0">
                <a:solidFill>
                  <a:srgbClr val="FEFEFE"/>
                </a:solidFill>
                <a:latin typeface="Times New Roman"/>
                <a:ea typeface="Times New Roman"/>
              </a:rPr>
              <a:t>Y</a:t>
            </a:r>
            <a:r>
              <a:rPr lang="en-US" altLang="zh-CN" sz="1600" spc="-114" dirty="0">
                <a:solidFill>
                  <a:srgbClr val="FEFEFE"/>
                </a:solidFill>
                <a:latin typeface="Times New Roman"/>
                <a:cs typeface="Times New Roman"/>
              </a:rPr>
              <a:t> </a:t>
            </a:r>
            <a:r>
              <a:rPr lang="en-US" altLang="zh-CN" sz="1600" dirty="0">
                <a:solidFill>
                  <a:srgbClr val="FEFEFE"/>
                </a:solidFill>
                <a:latin typeface="Times New Roman"/>
                <a:ea typeface="Times New Roman"/>
              </a:rPr>
              <a:t>CONECTAR</a:t>
            </a:r>
            <a:r>
              <a:rPr lang="en-US" altLang="zh-CN" sz="1600" spc="-114" dirty="0">
                <a:solidFill>
                  <a:srgbClr val="FEFEFE"/>
                </a:solidFill>
                <a:latin typeface="Times New Roman"/>
                <a:cs typeface="Times New Roman"/>
              </a:rPr>
              <a:t> </a:t>
            </a:r>
            <a:r>
              <a:rPr lang="en-US" altLang="zh-CN" sz="1600" dirty="0">
                <a:solidFill>
                  <a:srgbClr val="FEFEFE"/>
                </a:solidFill>
                <a:latin typeface="Times New Roman"/>
                <a:ea typeface="Times New Roman"/>
              </a:rPr>
              <a:t>TUS</a:t>
            </a:r>
            <a:r>
              <a:rPr lang="en-US" altLang="zh-CN" sz="1600" spc="-119" dirty="0">
                <a:solidFill>
                  <a:srgbClr val="FEFEFE"/>
                </a:solidFill>
                <a:latin typeface="Times New Roman"/>
                <a:cs typeface="Times New Roman"/>
              </a:rPr>
              <a:t> </a:t>
            </a:r>
            <a:r>
              <a:rPr lang="en-US" altLang="zh-CN" sz="1600" dirty="0">
                <a:solidFill>
                  <a:srgbClr val="FEFEFE"/>
                </a:solidFill>
                <a:latin typeface="Times New Roman"/>
                <a:ea typeface="Times New Roman"/>
              </a:rPr>
              <a:t>DISPOSITIVOS</a:t>
            </a:r>
          </a:p>
          <a:p>
            <a:pPr marL="0" indent="3532499">
              <a:lnSpc>
                <a:spcPct val="100000"/>
              </a:lnSpc>
              <a:spcBef>
                <a:spcPts val="175"/>
              </a:spcBef>
            </a:pPr>
            <a:r>
              <a:rPr lang="en-US" altLang="zh-CN" sz="1600" spc="-10" dirty="0">
                <a:solidFill>
                  <a:srgbClr val="FEFEFE"/>
                </a:solidFill>
                <a:latin typeface="Times New Roman"/>
                <a:ea typeface="Times New Roman"/>
              </a:rPr>
              <a:t>T</a:t>
            </a:r>
            <a:r>
              <a:rPr lang="en-US" altLang="zh-CN" sz="1600" spc="-5" dirty="0">
                <a:solidFill>
                  <a:srgbClr val="FEFEFE"/>
                </a:solidFill>
                <a:latin typeface="Times New Roman"/>
                <a:ea typeface="Times New Roman"/>
              </a:rPr>
              <a:t>ECNOLÓGICOS</a:t>
            </a:r>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marL="0" indent="3654052">
              <a:lnSpc>
                <a:spcPct val="100000"/>
              </a:lnSpc>
            </a:pPr>
            <a:endParaRPr lang="en-US" altLang="zh-CN" dirty="0"/>
          </a:p>
          <a:p>
            <a:pPr marL="0" indent="3654052">
              <a:lnSpc>
                <a:spcPct val="100000"/>
              </a:lnSpc>
            </a:pPr>
            <a:r>
              <a:rPr lang="en-US" altLang="zh-CN" sz="2000" b="1" spc="55" dirty="0" err="1">
                <a:solidFill>
                  <a:srgbClr val="FEFEFE"/>
                </a:solidFill>
                <a:latin typeface="Times New Roman"/>
                <a:ea typeface="Times New Roman"/>
              </a:rPr>
              <a:t>Ta</a:t>
            </a:r>
            <a:r>
              <a:rPr lang="en-US" altLang="zh-CN" sz="2000" b="1" spc="50" dirty="0" err="1">
                <a:solidFill>
                  <a:srgbClr val="FEFEFE"/>
                </a:solidFill>
                <a:latin typeface="Times New Roman"/>
                <a:ea typeface="Times New Roman"/>
              </a:rPr>
              <a:t>rgusmochilas.cl</a:t>
            </a:r>
            <a:endParaRPr lang="en-US" dirty="0"/>
          </a:p>
          <a:p>
            <a:pPr>
              <a:lnSpc>
                <a:spcPts val="1000"/>
              </a:lnSpc>
            </a:pPr>
            <a:endParaRPr lang="en-US" dirty="0"/>
          </a:p>
          <a:p>
            <a:pPr>
              <a:lnSpc>
                <a:spcPts val="1000"/>
              </a:lnSpc>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2"/>
          <p:cNvPicPr>
            <a:picLocks noChangeAspect="1"/>
          </p:cNvPicPr>
          <p:nvPr/>
        </p:nvPicPr>
        <p:blipFill>
          <a:blip r:embed="rId3"/>
          <a:stretch>
            <a:fillRect/>
          </a:stretch>
        </p:blipFill>
        <p:spPr>
          <a:xfrm>
            <a:off x="0" y="0"/>
            <a:ext cx="10698480" cy="7566659"/>
          </a:xfrm>
          <a:prstGeom prst="rect">
            <a:avLst/>
          </a:prstGeom>
        </p:spPr>
      </p:pic>
      <p:sp>
        <p:nvSpPr>
          <p:cNvPr id="2" name="TextBox 42"/>
          <p:cNvSpPr txBox="1"/>
          <p:nvPr/>
        </p:nvSpPr>
        <p:spPr>
          <a:xfrm>
            <a:off x="458308" y="570136"/>
            <a:ext cx="5091826" cy="5627555"/>
          </a:xfrm>
          <a:prstGeom prst="rect">
            <a:avLst/>
          </a:prstGeom>
          <a:noFill/>
        </p:spPr>
        <p:txBody>
          <a:bodyPr wrap="square" lIns="0" tIns="0" rIns="0" bIns="0" rtlCol="0">
            <a:spAutoFit/>
          </a:bodyPr>
          <a:lstStyle/>
          <a:p>
            <a:pPr marL="0">
              <a:lnSpc>
                <a:spcPct val="100000"/>
              </a:lnSpc>
            </a:pPr>
            <a:r>
              <a:rPr lang="en-US" altLang="zh-CN" sz="3500" b="1" spc="44" dirty="0">
                <a:solidFill>
                  <a:srgbClr val="FEFEFE"/>
                </a:solidFill>
                <a:latin typeface="Times New Roman"/>
                <a:ea typeface="Times New Roman"/>
              </a:rPr>
              <a:t>Life</a:t>
            </a:r>
            <a:r>
              <a:rPr lang="en-US" altLang="zh-CN" sz="3500" b="1" spc="50" dirty="0">
                <a:solidFill>
                  <a:srgbClr val="FEFEFE"/>
                </a:solidFill>
                <a:latin typeface="Times New Roman"/>
                <a:cs typeface="Times New Roman"/>
              </a:rPr>
              <a:t> </a:t>
            </a:r>
            <a:r>
              <a:rPr lang="en-US" altLang="zh-CN" sz="3500" b="1" spc="55" dirty="0">
                <a:solidFill>
                  <a:srgbClr val="FEFEFE"/>
                </a:solidFill>
                <a:latin typeface="Times New Roman"/>
                <a:ea typeface="Times New Roman"/>
              </a:rPr>
              <a:t>Reimagined</a:t>
            </a:r>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00"/>
              </a:lnSpc>
            </a:pPr>
            <a:endParaRPr lang="en-US" dirty="0"/>
          </a:p>
          <a:p>
            <a:pPr>
              <a:lnSpc>
                <a:spcPts val="1019"/>
              </a:lnSpc>
            </a:pPr>
            <a:endParaRPr lang="en-US" dirty="0"/>
          </a:p>
          <a:p>
            <a:pPr marL="0" hangingPunct="0">
              <a:lnSpc>
                <a:spcPct val="110833"/>
              </a:lnSpc>
            </a:pPr>
            <a:r>
              <a:rPr lang="en-US" altLang="zh-CN" sz="1500" b="1" spc="-89" dirty="0">
                <a:solidFill>
                  <a:srgbClr val="FEFEFE"/>
                </a:solidFill>
                <a:latin typeface="Times New Roman"/>
                <a:ea typeface="Times New Roman"/>
              </a:rPr>
              <a:t>En</a:t>
            </a:r>
            <a:r>
              <a:rPr lang="en-US" altLang="zh-CN" sz="1500" b="1" spc="-34"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los</a:t>
            </a:r>
            <a:r>
              <a:rPr lang="en-US" altLang="zh-CN" sz="1500" b="1" spc="-40" dirty="0">
                <a:solidFill>
                  <a:srgbClr val="FEFEFE"/>
                </a:solidFill>
                <a:latin typeface="Times New Roman"/>
                <a:cs typeface="Times New Roman"/>
              </a:rPr>
              <a:t> </a:t>
            </a:r>
            <a:r>
              <a:rPr lang="en-US" altLang="zh-CN" sz="1500" b="1" spc="-85" dirty="0">
                <a:solidFill>
                  <a:srgbClr val="FEFEFE"/>
                </a:solidFill>
                <a:latin typeface="Times New Roman"/>
                <a:ea typeface="Times New Roman"/>
              </a:rPr>
              <a:t>más</a:t>
            </a:r>
            <a:r>
              <a:rPr lang="en-US" altLang="zh-CN" sz="1500" b="1" spc="-3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de</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35</a:t>
            </a:r>
            <a:r>
              <a:rPr lang="en-US" altLang="zh-CN" sz="1500" b="1" spc="-34"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años</a:t>
            </a:r>
            <a:r>
              <a:rPr lang="en-US" altLang="zh-CN" sz="1500" b="1" spc="-4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de</a:t>
            </a:r>
            <a:r>
              <a:rPr lang="en-US" altLang="zh-CN" sz="1500" b="1" spc="-34"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historia</a:t>
            </a:r>
            <a:r>
              <a:rPr lang="en-US" altLang="zh-CN" sz="1500" b="1" spc="-4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de</a:t>
            </a:r>
            <a:r>
              <a:rPr lang="en-US" altLang="zh-CN" sz="1500" b="1" spc="-34"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Targus,</a:t>
            </a:r>
            <a:r>
              <a:rPr lang="en-US" altLang="zh-CN" sz="1500" b="1" spc="-4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nunca</a:t>
            </a:r>
            <a:r>
              <a:rPr lang="en-US" altLang="zh-CN" sz="1500" b="1" spc="-34"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se</a:t>
            </a:r>
            <a:r>
              <a:rPr lang="en-US" altLang="zh-CN" sz="1500" b="1" spc="-40"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había</a:t>
            </a:r>
            <a:r>
              <a:rPr lang="en-US" altLang="zh-CN" sz="1500" b="1" spc="-40" dirty="0">
                <a:solidFill>
                  <a:srgbClr val="FEFEFE"/>
                </a:solidFill>
                <a:latin typeface="Times New Roman"/>
                <a:cs typeface="Times New Roman"/>
              </a:rPr>
              <a:t> </a:t>
            </a:r>
            <a:r>
              <a:rPr lang="en-US" altLang="zh-CN" sz="1500" b="1" spc="-64" dirty="0">
                <a:solidFill>
                  <a:srgbClr val="FEFEFE"/>
                </a:solidFill>
                <a:latin typeface="Times New Roman"/>
                <a:ea typeface="Times New Roman"/>
              </a:rPr>
              <a:t>vivido</a:t>
            </a:r>
            <a:r>
              <a:rPr lang="en-US" altLang="zh-CN" sz="1500" b="1" dirty="0">
                <a:solidFill>
                  <a:srgbClr val="FEFEFE"/>
                </a:solidFill>
                <a:latin typeface="Times New Roman"/>
                <a:cs typeface="Times New Roman"/>
              </a:rPr>
              <a:t> </a:t>
            </a:r>
            <a:r>
              <a:rPr lang="en-US" altLang="zh-CN" sz="1500" b="1" spc="-85" dirty="0">
                <a:solidFill>
                  <a:srgbClr val="FEFEFE"/>
                </a:solidFill>
                <a:latin typeface="Times New Roman"/>
                <a:ea typeface="Times New Roman"/>
              </a:rPr>
              <a:t>una</a:t>
            </a:r>
            <a:r>
              <a:rPr lang="en-US" altLang="zh-CN" sz="1500" b="1" spc="-3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época</a:t>
            </a:r>
            <a:r>
              <a:rPr lang="en-US" altLang="zh-CN" sz="1500" b="1" spc="-40"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tan</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cambiante</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ni</a:t>
            </a:r>
            <a:r>
              <a:rPr lang="en-US" altLang="zh-CN" sz="1500" b="1" spc="-34" dirty="0">
                <a:solidFill>
                  <a:srgbClr val="FEFEFE"/>
                </a:solidFill>
                <a:latin typeface="Times New Roman"/>
                <a:cs typeface="Times New Roman"/>
              </a:rPr>
              <a:t> </a:t>
            </a:r>
            <a:r>
              <a:rPr lang="en-US" altLang="zh-CN" sz="1500" b="1" spc="-85" dirty="0">
                <a:solidFill>
                  <a:srgbClr val="FEFEFE"/>
                </a:solidFill>
                <a:latin typeface="Times New Roman"/>
                <a:ea typeface="Times New Roman"/>
              </a:rPr>
              <a:t>una</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transformación</a:t>
            </a:r>
            <a:r>
              <a:rPr lang="en-US" altLang="zh-CN" sz="1500" b="1" spc="-40"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tan</a:t>
            </a:r>
            <a:r>
              <a:rPr lang="en-US" altLang="zh-CN" sz="1500" b="1" spc="-40" dirty="0">
                <a:solidFill>
                  <a:srgbClr val="FEFEFE"/>
                </a:solidFill>
                <a:latin typeface="Times New Roman"/>
                <a:cs typeface="Times New Roman"/>
              </a:rPr>
              <a:t> </a:t>
            </a:r>
            <a:r>
              <a:rPr lang="en-US" altLang="zh-CN" sz="1500" b="1" spc="-64" dirty="0">
                <a:solidFill>
                  <a:srgbClr val="FEFEFE"/>
                </a:solidFill>
                <a:latin typeface="Times New Roman"/>
                <a:ea typeface="Times New Roman"/>
              </a:rPr>
              <a:t>vertiginosa</a:t>
            </a:r>
            <a:r>
              <a:rPr lang="en-US" altLang="zh-CN" sz="1500" b="1" spc="-34" dirty="0">
                <a:solidFill>
                  <a:srgbClr val="FEFEFE"/>
                </a:solidFill>
                <a:latin typeface="Times New Roman"/>
                <a:cs typeface="Times New Roman"/>
              </a:rPr>
              <a:t> </a:t>
            </a:r>
            <a:r>
              <a:rPr lang="en-US" altLang="zh-CN" sz="1500" b="1" spc="-90" dirty="0">
                <a:solidFill>
                  <a:srgbClr val="FEFEFE"/>
                </a:solidFill>
                <a:latin typeface="Times New Roman"/>
                <a:ea typeface="Times New Roman"/>
              </a:rPr>
              <a:t>en</a:t>
            </a:r>
            <a:r>
              <a:rPr lang="en-US" altLang="zh-CN" sz="1500" b="1" spc="-45"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la</a:t>
            </a:r>
            <a:r>
              <a:rPr lang="en-US" altLang="zh-CN" sz="1500" b="1"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forma</a:t>
            </a:r>
            <a:r>
              <a:rPr lang="en-US" altLang="zh-CN" sz="1500" b="1" spc="-30"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en</a:t>
            </a:r>
            <a:r>
              <a:rPr lang="en-US" altLang="zh-CN" sz="1500" b="1" spc="-34" dirty="0">
                <a:solidFill>
                  <a:srgbClr val="FEFEFE"/>
                </a:solidFill>
                <a:latin typeface="Times New Roman"/>
                <a:cs typeface="Times New Roman"/>
              </a:rPr>
              <a:t> </a:t>
            </a:r>
            <a:r>
              <a:rPr lang="en-US" altLang="zh-CN" sz="1500" b="1" spc="-55" dirty="0">
                <a:solidFill>
                  <a:srgbClr val="FEFEFE"/>
                </a:solidFill>
                <a:latin typeface="Times New Roman"/>
                <a:ea typeface="Times New Roman"/>
              </a:rPr>
              <a:t>la</a:t>
            </a:r>
            <a:r>
              <a:rPr lang="en-US" altLang="zh-CN" sz="1500" b="1" spc="-34"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que</a:t>
            </a:r>
            <a:r>
              <a:rPr lang="en-US" altLang="zh-CN" sz="1500" b="1" spc="-3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usamos</a:t>
            </a:r>
            <a:r>
              <a:rPr lang="en-US" altLang="zh-CN" sz="1500" b="1" spc="-34" dirty="0">
                <a:solidFill>
                  <a:srgbClr val="FEFEFE"/>
                </a:solidFill>
                <a:latin typeface="Times New Roman"/>
                <a:cs typeface="Times New Roman"/>
              </a:rPr>
              <a:t> </a:t>
            </a:r>
            <a:r>
              <a:rPr lang="en-US" altLang="zh-CN" sz="1500" b="1" spc="-55" dirty="0">
                <a:solidFill>
                  <a:srgbClr val="FEFEFE"/>
                </a:solidFill>
                <a:latin typeface="Times New Roman"/>
                <a:ea typeface="Times New Roman"/>
              </a:rPr>
              <a:t>y</a:t>
            </a:r>
            <a:r>
              <a:rPr lang="en-US" altLang="zh-CN" sz="1500" b="1" spc="-34" dirty="0">
                <a:solidFill>
                  <a:srgbClr val="FEFEFE"/>
                </a:solidFill>
                <a:latin typeface="Times New Roman"/>
                <a:cs typeface="Times New Roman"/>
              </a:rPr>
              <a:t> </a:t>
            </a:r>
            <a:r>
              <a:rPr lang="en-US" altLang="zh-CN" sz="1500" b="1" spc="-64" dirty="0">
                <a:solidFill>
                  <a:srgbClr val="FEFEFE"/>
                </a:solidFill>
                <a:latin typeface="Times New Roman"/>
                <a:ea typeface="Times New Roman"/>
              </a:rPr>
              <a:t>confiamos</a:t>
            </a:r>
            <a:r>
              <a:rPr lang="en-US" altLang="zh-CN" sz="1500" b="1" spc="-34"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en</a:t>
            </a:r>
            <a:r>
              <a:rPr lang="en-US" altLang="zh-CN" sz="1500" b="1" spc="-34" dirty="0">
                <a:solidFill>
                  <a:srgbClr val="FEFEFE"/>
                </a:solidFill>
                <a:latin typeface="Times New Roman"/>
                <a:cs typeface="Times New Roman"/>
              </a:rPr>
              <a:t> </a:t>
            </a:r>
            <a:r>
              <a:rPr lang="en-US" altLang="zh-CN" sz="1500" b="1" spc="-55" dirty="0">
                <a:solidFill>
                  <a:srgbClr val="FEFEFE"/>
                </a:solidFill>
                <a:latin typeface="Times New Roman"/>
                <a:ea typeface="Times New Roman"/>
              </a:rPr>
              <a:t>la</a:t>
            </a:r>
            <a:r>
              <a:rPr lang="en-US" altLang="zh-CN" sz="1500" b="1" spc="-34"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tecnología</a:t>
            </a:r>
            <a:r>
              <a:rPr lang="en-US" altLang="zh-CN" sz="1500" b="1" spc="-3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como</a:t>
            </a:r>
            <a:r>
              <a:rPr lang="en-US" altLang="zh-CN" sz="1500" b="1" spc="-34" dirty="0">
                <a:solidFill>
                  <a:srgbClr val="FEFEFE"/>
                </a:solidFill>
                <a:latin typeface="Times New Roman"/>
                <a:cs typeface="Times New Roman"/>
              </a:rPr>
              <a:t> </a:t>
            </a:r>
            <a:r>
              <a:rPr lang="en-US" altLang="zh-CN" sz="1500" b="1" spc="-55" dirty="0">
                <a:solidFill>
                  <a:srgbClr val="FEFEFE"/>
                </a:solidFill>
                <a:latin typeface="Times New Roman"/>
                <a:ea typeface="Times New Roman"/>
              </a:rPr>
              <a:t>la</a:t>
            </a:r>
            <a:r>
              <a:rPr lang="en-US" altLang="zh-CN" sz="1500" b="1" spc="-40" dirty="0">
                <a:solidFill>
                  <a:srgbClr val="FEFEFE"/>
                </a:solidFill>
                <a:latin typeface="Times New Roman"/>
                <a:cs typeface="Times New Roman"/>
              </a:rPr>
              <a:t> </a:t>
            </a:r>
            <a:r>
              <a:rPr lang="en-US" altLang="zh-CN" sz="1500" b="1" spc="-55" dirty="0">
                <a:solidFill>
                  <a:srgbClr val="FEFEFE"/>
                </a:solidFill>
                <a:latin typeface="Times New Roman"/>
                <a:ea typeface="Times New Roman"/>
              </a:rPr>
              <a:t>actual.</a:t>
            </a:r>
            <a:r>
              <a:rPr lang="en-US" altLang="zh-CN" sz="1500" b="1" dirty="0">
                <a:solidFill>
                  <a:srgbClr val="FEFEFE"/>
                </a:solidFill>
                <a:latin typeface="Times New Roman"/>
                <a:cs typeface="Times New Roman"/>
              </a:rPr>
              <a:t> </a:t>
            </a:r>
            <a:r>
              <a:rPr lang="en-US" altLang="zh-CN" sz="1500" b="1" spc="-64" dirty="0">
                <a:solidFill>
                  <a:srgbClr val="FEFEFE"/>
                </a:solidFill>
                <a:latin typeface="Times New Roman"/>
                <a:ea typeface="Times New Roman"/>
              </a:rPr>
              <a:t>El</a:t>
            </a:r>
            <a:r>
              <a:rPr lang="en-US" altLang="zh-CN" sz="1500" b="1" spc="-30"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tiempo</a:t>
            </a:r>
            <a:r>
              <a:rPr lang="en-US" altLang="zh-CN" sz="1500" b="1" spc="-34"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que</a:t>
            </a:r>
            <a:r>
              <a:rPr lang="en-US" altLang="zh-CN" sz="1500" b="1" spc="-34"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pasamos</a:t>
            </a:r>
            <a:r>
              <a:rPr lang="en-US" altLang="zh-CN" sz="1500" b="1" spc="-3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en</a:t>
            </a:r>
            <a:r>
              <a:rPr lang="en-US" altLang="zh-CN" sz="1500" b="1" spc="-34" dirty="0">
                <a:solidFill>
                  <a:srgbClr val="FEFEFE"/>
                </a:solidFill>
                <a:latin typeface="Times New Roman"/>
                <a:cs typeface="Times New Roman"/>
              </a:rPr>
              <a:t> </a:t>
            </a:r>
            <a:r>
              <a:rPr lang="en-US" altLang="zh-CN" sz="1500" b="1" spc="-65" dirty="0">
                <a:solidFill>
                  <a:srgbClr val="FEFEFE"/>
                </a:solidFill>
                <a:latin typeface="Times New Roman"/>
                <a:ea typeface="Times New Roman"/>
              </a:rPr>
              <a:t>nuestros</a:t>
            </a:r>
            <a:r>
              <a:rPr lang="en-US" altLang="zh-CN" sz="1500" b="1" spc="-34" dirty="0">
                <a:solidFill>
                  <a:srgbClr val="FEFEFE"/>
                </a:solidFill>
                <a:latin typeface="Times New Roman"/>
                <a:cs typeface="Times New Roman"/>
              </a:rPr>
              <a:t> </a:t>
            </a:r>
            <a:r>
              <a:rPr lang="en-US" altLang="zh-CN" sz="1500" b="1" spc="-65" dirty="0">
                <a:solidFill>
                  <a:srgbClr val="FEFEFE"/>
                </a:solidFill>
                <a:latin typeface="Times New Roman"/>
                <a:ea typeface="Times New Roman"/>
              </a:rPr>
              <a:t>hogares</a:t>
            </a:r>
            <a:r>
              <a:rPr lang="en-US" altLang="zh-CN" sz="1500" b="1" spc="-34"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y</a:t>
            </a:r>
            <a:r>
              <a:rPr lang="en-US" altLang="zh-CN" sz="1500" b="1" spc="-34"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en</a:t>
            </a:r>
            <a:r>
              <a:rPr lang="en-US" altLang="zh-CN" sz="1500" b="1" spc="-34" dirty="0">
                <a:solidFill>
                  <a:srgbClr val="FEFEFE"/>
                </a:solidFill>
                <a:latin typeface="Times New Roman"/>
                <a:cs typeface="Times New Roman"/>
              </a:rPr>
              <a:t> </a:t>
            </a:r>
            <a:r>
              <a:rPr lang="en-US" altLang="zh-CN" sz="1500" b="1" spc="-55" dirty="0">
                <a:solidFill>
                  <a:srgbClr val="FEFEFE"/>
                </a:solidFill>
                <a:latin typeface="Times New Roman"/>
                <a:ea typeface="Times New Roman"/>
              </a:rPr>
              <a:t>la</a:t>
            </a:r>
            <a:r>
              <a:rPr lang="en-US" altLang="zh-CN" sz="1500" b="1" spc="-34" dirty="0">
                <a:solidFill>
                  <a:srgbClr val="FEFEFE"/>
                </a:solidFill>
                <a:latin typeface="Times New Roman"/>
                <a:cs typeface="Times New Roman"/>
              </a:rPr>
              <a:t> </a:t>
            </a:r>
            <a:r>
              <a:rPr lang="en-US" altLang="zh-CN" sz="1500" b="1" spc="-65" dirty="0">
                <a:solidFill>
                  <a:srgbClr val="FEFEFE"/>
                </a:solidFill>
                <a:latin typeface="Times New Roman"/>
                <a:ea typeface="Times New Roman"/>
              </a:rPr>
              <a:t>naturaleza</a:t>
            </a:r>
            <a:r>
              <a:rPr lang="en-US" altLang="zh-CN" sz="1500" b="1" spc="-40"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ha</a:t>
            </a:r>
            <a:r>
              <a:rPr lang="en-US" altLang="zh-CN" sz="1500" b="1" dirty="0">
                <a:solidFill>
                  <a:srgbClr val="FEFEFE"/>
                </a:solidFill>
                <a:latin typeface="Times New Roman"/>
                <a:cs typeface="Times New Roman"/>
              </a:rPr>
              <a:t> </a:t>
            </a:r>
            <a:r>
              <a:rPr lang="en-US" altLang="zh-CN" sz="1500" b="1" spc="-89" dirty="0">
                <a:solidFill>
                  <a:srgbClr val="FEFEFE"/>
                </a:solidFill>
                <a:latin typeface="Times New Roman"/>
                <a:ea typeface="Times New Roman"/>
              </a:rPr>
              <a:t>aumentado</a:t>
            </a:r>
            <a:r>
              <a:rPr lang="en-US" altLang="zh-CN" sz="1500" b="1" spc="-40" dirty="0">
                <a:solidFill>
                  <a:srgbClr val="FEFEFE"/>
                </a:solidFill>
                <a:latin typeface="Times New Roman"/>
                <a:cs typeface="Times New Roman"/>
              </a:rPr>
              <a:t> </a:t>
            </a:r>
            <a:r>
              <a:rPr lang="en-US" altLang="zh-CN" sz="1500" b="1" spc="-85" dirty="0">
                <a:solidFill>
                  <a:srgbClr val="FEFEFE"/>
                </a:solidFill>
                <a:latin typeface="Times New Roman"/>
                <a:ea typeface="Times New Roman"/>
              </a:rPr>
              <a:t>y</a:t>
            </a:r>
            <a:r>
              <a:rPr lang="en-US" altLang="zh-CN" sz="1500" b="1" spc="-40" dirty="0">
                <a:solidFill>
                  <a:srgbClr val="FEFEFE"/>
                </a:solidFill>
                <a:latin typeface="Times New Roman"/>
                <a:cs typeface="Times New Roman"/>
              </a:rPr>
              <a:t> </a:t>
            </a:r>
            <a:r>
              <a:rPr lang="en-US" altLang="zh-CN" sz="1500" b="1" spc="-64" dirty="0">
                <a:solidFill>
                  <a:srgbClr val="FEFEFE"/>
                </a:solidFill>
                <a:latin typeface="Times New Roman"/>
                <a:ea typeface="Times New Roman"/>
              </a:rPr>
              <a:t>la</a:t>
            </a:r>
            <a:r>
              <a:rPr lang="en-US" altLang="zh-CN" sz="1500" b="1" spc="-40" dirty="0">
                <a:solidFill>
                  <a:srgbClr val="FEFEFE"/>
                </a:solidFill>
                <a:latin typeface="Times New Roman"/>
                <a:cs typeface="Times New Roman"/>
              </a:rPr>
              <a:t> </a:t>
            </a:r>
            <a:r>
              <a:rPr lang="en-US" altLang="zh-CN" sz="1500" b="1" spc="-90" dirty="0">
                <a:solidFill>
                  <a:srgbClr val="FEFEFE"/>
                </a:solidFill>
                <a:latin typeface="Times New Roman"/>
                <a:ea typeface="Times New Roman"/>
              </a:rPr>
              <a:t>forma</a:t>
            </a:r>
            <a:r>
              <a:rPr lang="en-US" altLang="zh-CN" sz="1500" b="1" spc="-4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de</a:t>
            </a:r>
            <a:r>
              <a:rPr lang="en-US" altLang="zh-CN" sz="1500" b="1" spc="-4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trabajar,</a:t>
            </a:r>
            <a:r>
              <a:rPr lang="en-US" altLang="zh-CN" sz="1500" b="1" spc="-4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aprender</a:t>
            </a:r>
            <a:r>
              <a:rPr lang="en-US" altLang="zh-CN" sz="1500" b="1" spc="-40" dirty="0">
                <a:solidFill>
                  <a:srgbClr val="FEFEFE"/>
                </a:solidFill>
                <a:latin typeface="Times New Roman"/>
                <a:cs typeface="Times New Roman"/>
              </a:rPr>
              <a:t> </a:t>
            </a:r>
            <a:r>
              <a:rPr lang="en-US" altLang="zh-CN" sz="1500" b="1" spc="-94" dirty="0">
                <a:solidFill>
                  <a:srgbClr val="FEFEFE"/>
                </a:solidFill>
                <a:latin typeface="Times New Roman"/>
                <a:ea typeface="Times New Roman"/>
              </a:rPr>
              <a:t>y</a:t>
            </a:r>
            <a:r>
              <a:rPr lang="en-US" altLang="zh-CN" sz="1500" b="1" spc="-4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jugar</a:t>
            </a:r>
            <a:r>
              <a:rPr lang="en-US" altLang="zh-CN" sz="1500" b="1" spc="-40"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se</a:t>
            </a:r>
            <a:r>
              <a:rPr lang="en-US" altLang="zh-CN" sz="1500" b="1" spc="-44" dirty="0">
                <a:solidFill>
                  <a:srgbClr val="FEFEFE"/>
                </a:solidFill>
                <a:latin typeface="Times New Roman"/>
                <a:cs typeface="Times New Roman"/>
              </a:rPr>
              <a:t> </a:t>
            </a:r>
            <a:r>
              <a:rPr lang="en-US" altLang="zh-CN" sz="1500" b="1" spc="-90" dirty="0">
                <a:solidFill>
                  <a:srgbClr val="FEFEFE"/>
                </a:solidFill>
                <a:latin typeface="Times New Roman"/>
                <a:ea typeface="Times New Roman"/>
              </a:rPr>
              <a:t>ha</a:t>
            </a:r>
            <a:r>
              <a:rPr lang="en-US" altLang="zh-CN" sz="1500" b="1" spc="-45"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fusionado</a:t>
            </a:r>
            <a:r>
              <a:rPr lang="en-US" altLang="zh-CN" sz="1500" b="1"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de</a:t>
            </a:r>
            <a:r>
              <a:rPr lang="en-US" altLang="zh-CN" sz="1500" b="1" spc="-34"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manera</a:t>
            </a:r>
            <a:r>
              <a:rPr lang="en-US" altLang="zh-CN" sz="1500" b="1" spc="-34"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irreversible.</a:t>
            </a:r>
            <a:r>
              <a:rPr lang="en-US" altLang="zh-CN" sz="1500" b="1" spc="-34" dirty="0">
                <a:solidFill>
                  <a:srgbClr val="FEFEFE"/>
                </a:solidFill>
                <a:latin typeface="Times New Roman"/>
                <a:cs typeface="Times New Roman"/>
              </a:rPr>
              <a:t> </a:t>
            </a:r>
            <a:r>
              <a:rPr lang="en-US" altLang="zh-CN" sz="1500" b="1" spc="-85" dirty="0">
                <a:solidFill>
                  <a:srgbClr val="FEFEFE"/>
                </a:solidFill>
                <a:latin typeface="Times New Roman"/>
                <a:ea typeface="Times New Roman"/>
              </a:rPr>
              <a:t>A</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medida</a:t>
            </a:r>
            <a:r>
              <a:rPr lang="en-US" altLang="zh-CN" sz="1500" b="1" spc="-34"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que</a:t>
            </a:r>
            <a:r>
              <a:rPr lang="en-US" altLang="zh-CN" sz="1500" b="1" spc="-34"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la</a:t>
            </a:r>
            <a:r>
              <a:rPr lang="en-US" altLang="zh-CN" sz="1500" b="1" spc="-40" dirty="0">
                <a:solidFill>
                  <a:srgbClr val="FEFEFE"/>
                </a:solidFill>
                <a:latin typeface="Times New Roman"/>
                <a:cs typeface="Times New Roman"/>
              </a:rPr>
              <a:t> </a:t>
            </a:r>
            <a:r>
              <a:rPr lang="en-US" altLang="zh-CN" sz="1500" b="1" spc="-64" dirty="0">
                <a:solidFill>
                  <a:srgbClr val="FEFEFE"/>
                </a:solidFill>
                <a:latin typeface="Times New Roman"/>
                <a:ea typeface="Times New Roman"/>
              </a:rPr>
              <a:t>sociedad</a:t>
            </a:r>
            <a:r>
              <a:rPr lang="en-US" altLang="zh-CN" sz="1500" b="1" spc="-3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comienza</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a</a:t>
            </a:r>
            <a:r>
              <a:rPr lang="en-US" altLang="zh-CN" sz="1500" b="1" dirty="0">
                <a:solidFill>
                  <a:srgbClr val="FEFEFE"/>
                </a:solidFill>
                <a:latin typeface="Times New Roman"/>
                <a:cs typeface="Times New Roman"/>
              </a:rPr>
              <a:t> </a:t>
            </a:r>
            <a:r>
              <a:rPr lang="en-US" altLang="zh-CN" sz="1500" b="1" spc="-65" dirty="0">
                <a:solidFill>
                  <a:srgbClr val="FEFEFE"/>
                </a:solidFill>
                <a:latin typeface="Times New Roman"/>
                <a:ea typeface="Times New Roman"/>
              </a:rPr>
              <a:t>adaptarse</a:t>
            </a:r>
            <a:r>
              <a:rPr lang="en-US" altLang="zh-CN" sz="1500" b="1" spc="-30"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a</a:t>
            </a:r>
            <a:r>
              <a:rPr lang="en-US" altLang="zh-CN" sz="1500" b="1" spc="-34" dirty="0">
                <a:solidFill>
                  <a:srgbClr val="FEFEFE"/>
                </a:solidFill>
                <a:latin typeface="Times New Roman"/>
                <a:cs typeface="Times New Roman"/>
              </a:rPr>
              <a:t> </a:t>
            </a:r>
            <a:r>
              <a:rPr lang="en-US" altLang="zh-CN" sz="1500" b="1" spc="-55" dirty="0">
                <a:solidFill>
                  <a:srgbClr val="FEFEFE"/>
                </a:solidFill>
                <a:latin typeface="Times New Roman"/>
                <a:ea typeface="Times New Roman"/>
              </a:rPr>
              <a:t>esta</a:t>
            </a:r>
            <a:r>
              <a:rPr lang="en-US" altLang="zh-CN" sz="1500" b="1" spc="-34"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nueva</a:t>
            </a:r>
            <a:r>
              <a:rPr lang="en-US" altLang="zh-CN" sz="1500" b="1" spc="-3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forma</a:t>
            </a:r>
            <a:r>
              <a:rPr lang="en-US" altLang="zh-CN" sz="1500" b="1" spc="-34" dirty="0">
                <a:solidFill>
                  <a:srgbClr val="FEFEFE"/>
                </a:solidFill>
                <a:latin typeface="Times New Roman"/>
                <a:cs typeface="Times New Roman"/>
              </a:rPr>
              <a:t> </a:t>
            </a:r>
            <a:r>
              <a:rPr lang="en-US" altLang="zh-CN" sz="1500" b="1" spc="-65" dirty="0">
                <a:solidFill>
                  <a:srgbClr val="FEFEFE"/>
                </a:solidFill>
                <a:latin typeface="Times New Roman"/>
                <a:ea typeface="Times New Roman"/>
              </a:rPr>
              <a:t>de</a:t>
            </a:r>
            <a:r>
              <a:rPr lang="en-US" altLang="zh-CN" sz="1500" b="1" spc="-30" dirty="0">
                <a:solidFill>
                  <a:srgbClr val="FEFEFE"/>
                </a:solidFill>
                <a:latin typeface="Times New Roman"/>
                <a:cs typeface="Times New Roman"/>
              </a:rPr>
              <a:t> </a:t>
            </a:r>
            <a:r>
              <a:rPr lang="en-US" altLang="zh-CN" sz="1500" b="1" spc="-55" dirty="0">
                <a:solidFill>
                  <a:srgbClr val="FEFEFE"/>
                </a:solidFill>
                <a:latin typeface="Times New Roman"/>
                <a:ea typeface="Times New Roman"/>
              </a:rPr>
              <a:t>vida,</a:t>
            </a:r>
            <a:r>
              <a:rPr lang="en-US" altLang="zh-CN" sz="1500" b="1" spc="-3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cambian</a:t>
            </a:r>
            <a:r>
              <a:rPr lang="en-US" altLang="zh-CN" sz="1500" b="1" spc="-34" dirty="0">
                <a:solidFill>
                  <a:srgbClr val="FEFEFE"/>
                </a:solidFill>
                <a:latin typeface="Times New Roman"/>
                <a:cs typeface="Times New Roman"/>
              </a:rPr>
              <a:t> </a:t>
            </a:r>
            <a:r>
              <a:rPr lang="en-US" altLang="zh-CN" sz="1500" b="1" spc="-50" dirty="0">
                <a:solidFill>
                  <a:srgbClr val="FEFEFE"/>
                </a:solidFill>
                <a:latin typeface="Times New Roman"/>
                <a:ea typeface="Times New Roman"/>
              </a:rPr>
              <a:t>las</a:t>
            </a:r>
            <a:r>
              <a:rPr lang="en-US" altLang="zh-CN" sz="1500" b="1" spc="-34"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expectativas</a:t>
            </a:r>
            <a:r>
              <a:rPr lang="en-US" altLang="zh-CN" sz="1500" b="1" spc="-40"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y</a:t>
            </a:r>
            <a:r>
              <a:rPr lang="en-US" altLang="zh-CN" sz="1500" b="1"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prioridades</a:t>
            </a:r>
            <a:r>
              <a:rPr lang="en-US" altLang="zh-CN" sz="1500" b="1" spc="-34" dirty="0">
                <a:solidFill>
                  <a:srgbClr val="FEFEFE"/>
                </a:solidFill>
                <a:latin typeface="Times New Roman"/>
                <a:cs typeface="Times New Roman"/>
              </a:rPr>
              <a:t> </a:t>
            </a:r>
            <a:r>
              <a:rPr lang="en-US" altLang="zh-CN" sz="1500" b="1" spc="-65" dirty="0">
                <a:solidFill>
                  <a:srgbClr val="FEFEFE"/>
                </a:solidFill>
                <a:latin typeface="Times New Roman"/>
                <a:ea typeface="Times New Roman"/>
              </a:rPr>
              <a:t>de</a:t>
            </a:r>
            <a:r>
              <a:rPr lang="en-US" altLang="zh-CN" sz="1500" b="1" spc="-40"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la</a:t>
            </a:r>
            <a:r>
              <a:rPr lang="en-US" altLang="zh-CN" sz="1500" b="1" spc="-40" dirty="0">
                <a:solidFill>
                  <a:srgbClr val="FEFEFE"/>
                </a:solidFill>
                <a:latin typeface="Times New Roman"/>
                <a:cs typeface="Times New Roman"/>
              </a:rPr>
              <a:t> </a:t>
            </a:r>
            <a:r>
              <a:rPr lang="en-US" altLang="zh-CN" sz="1500" b="1" spc="-65" dirty="0">
                <a:solidFill>
                  <a:srgbClr val="FEFEFE"/>
                </a:solidFill>
                <a:latin typeface="Times New Roman"/>
                <a:ea typeface="Times New Roman"/>
              </a:rPr>
              <a:t>gente.</a:t>
            </a:r>
            <a:r>
              <a:rPr lang="en-US" altLang="zh-CN" sz="1500" b="1" spc="-40" dirty="0">
                <a:solidFill>
                  <a:srgbClr val="FEFEFE"/>
                </a:solidFill>
                <a:latin typeface="Times New Roman"/>
                <a:cs typeface="Times New Roman"/>
              </a:rPr>
              <a:t> </a:t>
            </a:r>
            <a:r>
              <a:rPr lang="en-US" altLang="zh-CN" sz="1500" b="1" spc="-64" dirty="0">
                <a:solidFill>
                  <a:srgbClr val="FEFEFE"/>
                </a:solidFill>
                <a:latin typeface="Times New Roman"/>
                <a:ea typeface="Times New Roman"/>
              </a:rPr>
              <a:t>Vivir</a:t>
            </a:r>
            <a:r>
              <a:rPr lang="en-US" altLang="zh-CN" sz="1500" b="1" spc="-3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de</a:t>
            </a:r>
            <a:r>
              <a:rPr lang="en-US" altLang="zh-CN" sz="1500" b="1" spc="-4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forma</a:t>
            </a:r>
            <a:r>
              <a:rPr lang="en-US" altLang="zh-CN" sz="1500" b="1" spc="-40" dirty="0">
                <a:solidFill>
                  <a:srgbClr val="FEFEFE"/>
                </a:solidFill>
                <a:latin typeface="Times New Roman"/>
                <a:cs typeface="Times New Roman"/>
              </a:rPr>
              <a:t> </a:t>
            </a:r>
            <a:r>
              <a:rPr lang="en-US" altLang="zh-CN" sz="1500" b="1" spc="-65" dirty="0">
                <a:solidFill>
                  <a:srgbClr val="FEFEFE"/>
                </a:solidFill>
                <a:latin typeface="Times New Roman"/>
                <a:ea typeface="Times New Roman"/>
              </a:rPr>
              <a:t>sostenible</a:t>
            </a:r>
            <a:r>
              <a:rPr lang="en-US" altLang="zh-CN" sz="1500" b="1" spc="-40" dirty="0">
                <a:solidFill>
                  <a:srgbClr val="FEFEFE"/>
                </a:solidFill>
                <a:latin typeface="Times New Roman"/>
                <a:cs typeface="Times New Roman"/>
              </a:rPr>
              <a:t> </a:t>
            </a:r>
            <a:r>
              <a:rPr lang="en-US" altLang="zh-CN" sz="1500" b="1" spc="-55" dirty="0">
                <a:solidFill>
                  <a:srgbClr val="FEFEFE"/>
                </a:solidFill>
                <a:latin typeface="Times New Roman"/>
                <a:ea typeface="Times New Roman"/>
              </a:rPr>
              <a:t>y</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adoptar</a:t>
            </a:r>
            <a:r>
              <a:rPr lang="en-US" altLang="zh-CN" sz="1500" b="1" spc="-40"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nuevas</a:t>
            </a:r>
            <a:r>
              <a:rPr lang="en-US" altLang="zh-CN" sz="1500" b="1"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formas</a:t>
            </a:r>
            <a:r>
              <a:rPr lang="en-US" altLang="zh-CN" sz="1500" b="1" spc="-34" dirty="0">
                <a:solidFill>
                  <a:srgbClr val="FEFEFE"/>
                </a:solidFill>
                <a:latin typeface="Times New Roman"/>
                <a:cs typeface="Times New Roman"/>
              </a:rPr>
              <a:t> </a:t>
            </a:r>
            <a:r>
              <a:rPr lang="en-US" altLang="zh-CN" sz="1500" b="1" spc="-85" dirty="0">
                <a:solidFill>
                  <a:srgbClr val="FEFEFE"/>
                </a:solidFill>
                <a:latin typeface="Times New Roman"/>
                <a:ea typeface="Times New Roman"/>
              </a:rPr>
              <a:t>de</a:t>
            </a:r>
            <a:r>
              <a:rPr lang="en-US" altLang="zh-CN" sz="1500" b="1" spc="-40" dirty="0">
                <a:solidFill>
                  <a:srgbClr val="FEFEFE"/>
                </a:solidFill>
                <a:latin typeface="Times New Roman"/>
                <a:cs typeface="Times New Roman"/>
              </a:rPr>
              <a:t> </a:t>
            </a:r>
            <a:r>
              <a:rPr lang="en-US" altLang="zh-CN" sz="1500" b="1" spc="-64" dirty="0">
                <a:solidFill>
                  <a:srgbClr val="FEFEFE"/>
                </a:solidFill>
                <a:latin typeface="Times New Roman"/>
                <a:ea typeface="Times New Roman"/>
              </a:rPr>
              <a:t>trabajar,</a:t>
            </a:r>
            <a:r>
              <a:rPr lang="en-US" altLang="zh-CN" sz="1500" b="1" spc="-40" dirty="0">
                <a:solidFill>
                  <a:srgbClr val="FEFEFE"/>
                </a:solidFill>
                <a:latin typeface="Times New Roman"/>
                <a:cs typeface="Times New Roman"/>
              </a:rPr>
              <a:t> </a:t>
            </a:r>
            <a:r>
              <a:rPr lang="en-US" altLang="zh-CN" sz="1500" b="1" spc="-65" dirty="0">
                <a:solidFill>
                  <a:srgbClr val="FEFEFE"/>
                </a:solidFill>
                <a:latin typeface="Times New Roman"/>
                <a:ea typeface="Times New Roman"/>
              </a:rPr>
              <a:t>vivir</a:t>
            </a:r>
            <a:r>
              <a:rPr lang="en-US" altLang="zh-CN" sz="1500" b="1" spc="-40"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y</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aprender</a:t>
            </a:r>
            <a:r>
              <a:rPr lang="en-US" altLang="zh-CN" sz="1500" b="1" spc="-4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son</a:t>
            </a:r>
            <a:r>
              <a:rPr lang="en-US" altLang="zh-CN" sz="1500" b="1" spc="-34"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dos</a:t>
            </a:r>
            <a:r>
              <a:rPr lang="en-US" altLang="zh-CN" sz="1500" b="1" spc="-40"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aspectos</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cada</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vez</a:t>
            </a:r>
            <a:r>
              <a:rPr lang="en-US" altLang="zh-CN" sz="1500" b="1" spc="-45" dirty="0">
                <a:solidFill>
                  <a:srgbClr val="FEFEFE"/>
                </a:solidFill>
                <a:latin typeface="Times New Roman"/>
                <a:cs typeface="Times New Roman"/>
              </a:rPr>
              <a:t> </a:t>
            </a:r>
            <a:r>
              <a:rPr lang="en-US" altLang="zh-CN" sz="1500" b="1" spc="-85" dirty="0">
                <a:solidFill>
                  <a:srgbClr val="FEFEFE"/>
                </a:solidFill>
                <a:latin typeface="Times New Roman"/>
                <a:ea typeface="Times New Roman"/>
              </a:rPr>
              <a:t>más</a:t>
            </a:r>
            <a:r>
              <a:rPr lang="en-US" altLang="zh-CN" sz="1500" b="1" dirty="0">
                <a:solidFill>
                  <a:srgbClr val="FEFEFE"/>
                </a:solidFill>
                <a:latin typeface="Times New Roman"/>
                <a:cs typeface="Times New Roman"/>
              </a:rPr>
              <a:t> </a:t>
            </a:r>
            <a:r>
              <a:rPr lang="en-US" altLang="zh-CN" sz="1500" b="1" spc="-64" dirty="0">
                <a:solidFill>
                  <a:srgbClr val="FEFEFE"/>
                </a:solidFill>
                <a:latin typeface="Times New Roman"/>
                <a:ea typeface="Times New Roman"/>
              </a:rPr>
              <a:t>importantes</a:t>
            </a:r>
            <a:r>
              <a:rPr lang="en-US" altLang="zh-CN" sz="1500" b="1" spc="-3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para</a:t>
            </a:r>
            <a:r>
              <a:rPr lang="en-US" altLang="zh-CN" sz="1500" b="1" spc="-3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un</a:t>
            </a:r>
            <a:r>
              <a:rPr lang="en-US" altLang="zh-CN" sz="1500" b="1" spc="-34"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número</a:t>
            </a:r>
            <a:r>
              <a:rPr lang="en-US" altLang="zh-CN" sz="1500" b="1" spc="-34"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creciente</a:t>
            </a:r>
            <a:r>
              <a:rPr lang="en-US" altLang="zh-CN" sz="1500" b="1" spc="-34"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de</a:t>
            </a:r>
            <a:r>
              <a:rPr lang="en-US" altLang="zh-CN" sz="1500" b="1" spc="-40" dirty="0">
                <a:solidFill>
                  <a:srgbClr val="FEFEFE"/>
                </a:solidFill>
                <a:latin typeface="Times New Roman"/>
                <a:cs typeface="Times New Roman"/>
              </a:rPr>
              <a:t> </a:t>
            </a:r>
            <a:r>
              <a:rPr lang="en-US" altLang="zh-CN" sz="1500" b="1" spc="-65" dirty="0">
                <a:solidFill>
                  <a:srgbClr val="FEFEFE"/>
                </a:solidFill>
                <a:latin typeface="Times New Roman"/>
                <a:ea typeface="Times New Roman"/>
              </a:rPr>
              <a:t>personas.</a:t>
            </a:r>
          </a:p>
          <a:p>
            <a:pPr>
              <a:lnSpc>
                <a:spcPts val="1000"/>
              </a:lnSpc>
            </a:pPr>
            <a:endParaRPr lang="en-US" dirty="0"/>
          </a:p>
          <a:p>
            <a:pPr>
              <a:lnSpc>
                <a:spcPts val="1000"/>
              </a:lnSpc>
            </a:pPr>
            <a:endParaRPr lang="en-US" dirty="0"/>
          </a:p>
          <a:p>
            <a:pPr>
              <a:lnSpc>
                <a:spcPts val="1600"/>
              </a:lnSpc>
            </a:pPr>
            <a:endParaRPr lang="en-US" dirty="0"/>
          </a:p>
          <a:p>
            <a:pPr marL="0">
              <a:lnSpc>
                <a:spcPct val="100000"/>
              </a:lnSpc>
            </a:pPr>
            <a:r>
              <a:rPr lang="en-US" altLang="zh-CN" sz="1500" b="1" spc="-75" dirty="0">
                <a:solidFill>
                  <a:srgbClr val="FEFEFE"/>
                </a:solidFill>
                <a:latin typeface="Times New Roman"/>
                <a:ea typeface="Times New Roman"/>
              </a:rPr>
              <a:t>El</a:t>
            </a:r>
            <a:r>
              <a:rPr lang="en-US" altLang="zh-CN" sz="1500" b="1" spc="-34" dirty="0">
                <a:solidFill>
                  <a:srgbClr val="FEFEFE"/>
                </a:solidFill>
                <a:latin typeface="Times New Roman"/>
                <a:cs typeface="Times New Roman"/>
              </a:rPr>
              <a:t> </a:t>
            </a:r>
            <a:r>
              <a:rPr lang="en-US" altLang="zh-CN" sz="2900" b="1" spc="-150" dirty="0">
                <a:solidFill>
                  <a:srgbClr val="FEFEFE"/>
                </a:solidFill>
                <a:latin typeface="Times New Roman"/>
                <a:ea typeface="Times New Roman"/>
              </a:rPr>
              <a:t>53</a:t>
            </a:r>
            <a:r>
              <a:rPr lang="en-US" altLang="zh-CN" sz="2900" b="1" spc="-75" dirty="0">
                <a:solidFill>
                  <a:srgbClr val="FEFEFE"/>
                </a:solidFill>
                <a:latin typeface="Times New Roman"/>
                <a:cs typeface="Times New Roman"/>
              </a:rPr>
              <a:t> </a:t>
            </a:r>
            <a:r>
              <a:rPr lang="en-US" altLang="zh-CN" sz="2900" b="1" spc="-304" dirty="0">
                <a:solidFill>
                  <a:srgbClr val="FEFEFE"/>
                </a:solidFill>
                <a:latin typeface="Times New Roman"/>
                <a:ea typeface="Times New Roman"/>
              </a:rPr>
              <a:t>%</a:t>
            </a:r>
            <a:r>
              <a:rPr lang="en-US" altLang="zh-CN" sz="2900" b="1" spc="-8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de</a:t>
            </a:r>
            <a:r>
              <a:rPr lang="en-US" altLang="zh-CN" sz="1500" b="1" spc="-34"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las</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personas</a:t>
            </a:r>
            <a:r>
              <a:rPr lang="en-US" altLang="zh-CN" sz="1500" b="1" spc="-4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no</a:t>
            </a:r>
            <a:r>
              <a:rPr lang="en-US" altLang="zh-CN" sz="1500" b="1" spc="-40" dirty="0">
                <a:solidFill>
                  <a:srgbClr val="FEFEFE"/>
                </a:solidFill>
                <a:latin typeface="Times New Roman"/>
                <a:cs typeface="Times New Roman"/>
              </a:rPr>
              <a:t> </a:t>
            </a:r>
            <a:r>
              <a:rPr lang="en-US" altLang="zh-CN" sz="1500" b="1" spc="-65" dirty="0">
                <a:solidFill>
                  <a:srgbClr val="FEFEFE"/>
                </a:solidFill>
                <a:latin typeface="Times New Roman"/>
                <a:ea typeface="Times New Roman"/>
              </a:rPr>
              <a:t>se</a:t>
            </a:r>
            <a:r>
              <a:rPr lang="en-US" altLang="zh-CN" sz="1500" b="1" spc="-34"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considera</a:t>
            </a:r>
            <a:r>
              <a:rPr lang="en-US" altLang="zh-CN" sz="1500" b="1" spc="-45" dirty="0">
                <a:solidFill>
                  <a:srgbClr val="FEFEFE"/>
                </a:solidFill>
                <a:latin typeface="Times New Roman"/>
                <a:cs typeface="Times New Roman"/>
              </a:rPr>
              <a:t> </a:t>
            </a:r>
            <a:r>
              <a:rPr lang="en-US" altLang="zh-CN" sz="1500" b="1" spc="-60" dirty="0">
                <a:solidFill>
                  <a:schemeClr val="accent5">
                    <a:lumMod val="60000"/>
                    <a:lumOff val="40000"/>
                  </a:schemeClr>
                </a:solidFill>
                <a:latin typeface="Times New Roman"/>
                <a:ea typeface="Times New Roman"/>
              </a:rPr>
              <a:t>oficinista.</a:t>
            </a:r>
          </a:p>
          <a:p>
            <a:pPr>
              <a:lnSpc>
                <a:spcPts val="810"/>
              </a:lnSpc>
            </a:pPr>
            <a:endParaRPr lang="en-US" dirty="0"/>
          </a:p>
          <a:p>
            <a:pPr marL="0" hangingPunct="0">
              <a:lnSpc>
                <a:spcPct val="99166"/>
              </a:lnSpc>
            </a:pPr>
            <a:r>
              <a:rPr lang="en-US" altLang="zh-CN" sz="1500" b="1" spc="-80" dirty="0">
                <a:solidFill>
                  <a:srgbClr val="FEFEFE"/>
                </a:solidFill>
                <a:latin typeface="Times New Roman"/>
                <a:ea typeface="Times New Roman"/>
              </a:rPr>
              <a:t>El</a:t>
            </a:r>
            <a:r>
              <a:rPr lang="en-US" altLang="zh-CN" sz="1500" b="1" spc="-40" dirty="0">
                <a:solidFill>
                  <a:srgbClr val="FEFEFE"/>
                </a:solidFill>
                <a:latin typeface="Times New Roman"/>
                <a:cs typeface="Times New Roman"/>
              </a:rPr>
              <a:t> </a:t>
            </a:r>
            <a:r>
              <a:rPr lang="en-US" altLang="zh-CN" sz="2900" b="1" spc="-154" dirty="0">
                <a:solidFill>
                  <a:srgbClr val="FEFEFE"/>
                </a:solidFill>
                <a:latin typeface="Times New Roman"/>
                <a:ea typeface="Times New Roman"/>
              </a:rPr>
              <a:t>59</a:t>
            </a:r>
            <a:r>
              <a:rPr lang="en-US" altLang="zh-CN" sz="2900" b="1" spc="-75" dirty="0">
                <a:solidFill>
                  <a:srgbClr val="FEFEFE"/>
                </a:solidFill>
                <a:latin typeface="Times New Roman"/>
                <a:cs typeface="Times New Roman"/>
              </a:rPr>
              <a:t> </a:t>
            </a:r>
            <a:r>
              <a:rPr lang="en-US" altLang="zh-CN" sz="2900" b="1" spc="-325" dirty="0">
                <a:solidFill>
                  <a:srgbClr val="FEFEFE"/>
                </a:solidFill>
                <a:latin typeface="Times New Roman"/>
                <a:ea typeface="Times New Roman"/>
              </a:rPr>
              <a:t>%</a:t>
            </a:r>
            <a:r>
              <a:rPr lang="en-US" altLang="zh-CN" sz="2900" b="1" spc="-80"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de</a:t>
            </a:r>
            <a:r>
              <a:rPr lang="en-US" altLang="zh-CN" sz="1500" b="1" spc="-40" dirty="0">
                <a:solidFill>
                  <a:srgbClr val="FEFEFE"/>
                </a:solidFill>
                <a:latin typeface="Times New Roman"/>
                <a:cs typeface="Times New Roman"/>
              </a:rPr>
              <a:t> </a:t>
            </a:r>
            <a:r>
              <a:rPr lang="en-US" altLang="zh-CN" sz="1500" b="1" spc="-64" dirty="0">
                <a:solidFill>
                  <a:srgbClr val="FEFEFE"/>
                </a:solidFill>
                <a:latin typeface="Times New Roman"/>
                <a:ea typeface="Times New Roman"/>
              </a:rPr>
              <a:t>las</a:t>
            </a:r>
            <a:r>
              <a:rPr lang="en-US" altLang="zh-CN" sz="1500" b="1" spc="-44" dirty="0">
                <a:solidFill>
                  <a:srgbClr val="FEFEFE"/>
                </a:solidFill>
                <a:latin typeface="Times New Roman"/>
                <a:cs typeface="Times New Roman"/>
              </a:rPr>
              <a:t> </a:t>
            </a:r>
            <a:r>
              <a:rPr lang="en-US" altLang="zh-CN" sz="1500" b="1" spc="-80" dirty="0">
                <a:solidFill>
                  <a:srgbClr val="FEFEFE"/>
                </a:solidFill>
                <a:latin typeface="Times New Roman"/>
                <a:ea typeface="Times New Roman"/>
              </a:rPr>
              <a:t>personas</a:t>
            </a:r>
            <a:r>
              <a:rPr lang="en-US" altLang="zh-CN" sz="1500" b="1" spc="-40" dirty="0">
                <a:solidFill>
                  <a:srgbClr val="FEFEFE"/>
                </a:solidFill>
                <a:latin typeface="Times New Roman"/>
                <a:cs typeface="Times New Roman"/>
              </a:rPr>
              <a:t> </a:t>
            </a:r>
            <a:r>
              <a:rPr lang="en-US" altLang="zh-CN" sz="1500" b="1" spc="-69" dirty="0">
                <a:solidFill>
                  <a:srgbClr val="FEFEFE"/>
                </a:solidFill>
                <a:latin typeface="Times New Roman"/>
                <a:ea typeface="Times New Roman"/>
              </a:rPr>
              <a:t>quiere</a:t>
            </a:r>
            <a:r>
              <a:rPr lang="en-US" altLang="zh-CN" sz="1500" b="1" spc="-40" dirty="0">
                <a:solidFill>
                  <a:srgbClr val="FEFEFE"/>
                </a:solidFill>
                <a:latin typeface="Times New Roman"/>
                <a:cs typeface="Times New Roman"/>
              </a:rPr>
              <a:t> </a:t>
            </a:r>
            <a:r>
              <a:rPr lang="en-US" altLang="zh-CN" sz="1500" b="1" spc="-75" dirty="0">
                <a:solidFill>
                  <a:srgbClr val="FEFEFE"/>
                </a:solidFill>
                <a:latin typeface="Times New Roman"/>
                <a:ea typeface="Times New Roman"/>
              </a:rPr>
              <a:t>tener</a:t>
            </a:r>
            <a:r>
              <a:rPr lang="en-US" altLang="zh-CN" sz="1500" b="1" spc="-40" dirty="0">
                <a:solidFill>
                  <a:srgbClr val="FEFEFE"/>
                </a:solidFill>
                <a:latin typeface="Times New Roman"/>
                <a:cs typeface="Times New Roman"/>
              </a:rPr>
              <a:t> </a:t>
            </a:r>
            <a:r>
              <a:rPr lang="en-US" altLang="zh-CN" sz="1500" b="1" spc="-94" dirty="0">
                <a:solidFill>
                  <a:srgbClr val="FEFEFE"/>
                </a:solidFill>
                <a:latin typeface="Times New Roman"/>
                <a:ea typeface="Times New Roman"/>
              </a:rPr>
              <a:t>un</a:t>
            </a:r>
            <a:r>
              <a:rPr lang="en-US" altLang="zh-CN" sz="1500" b="1" spc="-40" dirty="0">
                <a:solidFill>
                  <a:srgbClr val="FEFEFE"/>
                </a:solidFill>
                <a:latin typeface="Times New Roman"/>
                <a:cs typeface="Times New Roman"/>
              </a:rPr>
              <a:t> </a:t>
            </a:r>
            <a:r>
              <a:rPr lang="en-US" altLang="zh-CN" sz="1500" b="1" spc="-60" dirty="0">
                <a:solidFill>
                  <a:schemeClr val="accent5">
                    <a:lumMod val="60000"/>
                    <a:lumOff val="40000"/>
                  </a:schemeClr>
                </a:solidFill>
                <a:latin typeface="Times New Roman"/>
                <a:ea typeface="Times New Roman"/>
              </a:rPr>
              <a:t>estilo</a:t>
            </a:r>
            <a:r>
              <a:rPr lang="en-US" altLang="zh-CN" sz="1500" b="1" spc="-40" dirty="0">
                <a:solidFill>
                  <a:schemeClr val="accent5">
                    <a:lumMod val="60000"/>
                    <a:lumOff val="40000"/>
                  </a:schemeClr>
                </a:solidFill>
                <a:latin typeface="Times New Roman"/>
                <a:cs typeface="Times New Roman"/>
              </a:rPr>
              <a:t> </a:t>
            </a:r>
            <a:r>
              <a:rPr lang="en-US" altLang="zh-CN" sz="1500" b="1" spc="-85" dirty="0">
                <a:solidFill>
                  <a:schemeClr val="accent5">
                    <a:lumMod val="60000"/>
                    <a:lumOff val="40000"/>
                  </a:schemeClr>
                </a:solidFill>
                <a:latin typeface="Times New Roman"/>
                <a:ea typeface="Times New Roman"/>
              </a:rPr>
              <a:t>de</a:t>
            </a:r>
            <a:r>
              <a:rPr lang="en-US" altLang="zh-CN" sz="1500" b="1" spc="-45" dirty="0">
                <a:solidFill>
                  <a:schemeClr val="accent5">
                    <a:lumMod val="60000"/>
                    <a:lumOff val="40000"/>
                  </a:schemeClr>
                </a:solidFill>
                <a:latin typeface="Times New Roman"/>
                <a:cs typeface="Times New Roman"/>
              </a:rPr>
              <a:t> </a:t>
            </a:r>
            <a:r>
              <a:rPr lang="en-US" altLang="zh-CN" sz="1500" b="1" spc="-75" dirty="0">
                <a:solidFill>
                  <a:schemeClr val="accent5">
                    <a:lumMod val="60000"/>
                    <a:lumOff val="40000"/>
                  </a:schemeClr>
                </a:solidFill>
                <a:latin typeface="Times New Roman"/>
                <a:ea typeface="Times New Roman"/>
              </a:rPr>
              <a:t>trabajo</a:t>
            </a:r>
            <a:r>
              <a:rPr lang="en-US" altLang="zh-CN" sz="1500" b="1" dirty="0">
                <a:solidFill>
                  <a:schemeClr val="accent5">
                    <a:lumMod val="60000"/>
                    <a:lumOff val="40000"/>
                  </a:schemeClr>
                </a:solidFill>
                <a:latin typeface="Times New Roman"/>
                <a:cs typeface="Times New Roman"/>
              </a:rPr>
              <a:t> </a:t>
            </a:r>
            <a:br>
              <a:rPr dirty="0"/>
            </a:br>
            <a:r>
              <a:rPr lang="en-US" altLang="zh-CN" sz="1500" b="1" spc="-55" dirty="0">
                <a:solidFill>
                  <a:schemeClr val="accent5">
                    <a:lumMod val="60000"/>
                    <a:lumOff val="40000"/>
                  </a:schemeClr>
                </a:solidFill>
                <a:latin typeface="Times New Roman"/>
                <a:ea typeface="Times New Roman"/>
              </a:rPr>
              <a:t>flexible</a:t>
            </a:r>
            <a:r>
              <a:rPr lang="en-US" altLang="zh-CN" sz="1500" b="1" spc="-34" dirty="0">
                <a:solidFill>
                  <a:schemeClr val="accent5">
                    <a:lumMod val="60000"/>
                    <a:lumOff val="40000"/>
                  </a:schemeClr>
                </a:solidFill>
                <a:latin typeface="Times New Roman"/>
                <a:cs typeface="Times New Roman"/>
              </a:rPr>
              <a:t> </a:t>
            </a:r>
            <a:r>
              <a:rPr lang="en-US" altLang="zh-CN" sz="1500" b="1" spc="-75" dirty="0">
                <a:solidFill>
                  <a:srgbClr val="FEFEFE"/>
                </a:solidFill>
                <a:latin typeface="Times New Roman"/>
                <a:ea typeface="Times New Roman"/>
              </a:rPr>
              <a:t>en</a:t>
            </a:r>
            <a:r>
              <a:rPr lang="en-US" altLang="zh-CN" sz="1500" b="1" spc="-40" dirty="0">
                <a:solidFill>
                  <a:srgbClr val="FEFEFE"/>
                </a:solidFill>
                <a:latin typeface="Times New Roman"/>
                <a:cs typeface="Times New Roman"/>
              </a:rPr>
              <a:t> </a:t>
            </a:r>
            <a:r>
              <a:rPr lang="en-US" altLang="zh-CN" sz="1500" b="1" spc="-55" dirty="0">
                <a:solidFill>
                  <a:srgbClr val="FEFEFE"/>
                </a:solidFill>
                <a:latin typeface="Times New Roman"/>
                <a:ea typeface="Times New Roman"/>
              </a:rPr>
              <a:t>el</a:t>
            </a:r>
            <a:r>
              <a:rPr lang="en-US" altLang="zh-CN" sz="1500" b="1" spc="-40" dirty="0">
                <a:solidFill>
                  <a:srgbClr val="FEFEFE"/>
                </a:solidFill>
                <a:latin typeface="Times New Roman"/>
                <a:cs typeface="Times New Roman"/>
              </a:rPr>
              <a:t> </a:t>
            </a:r>
            <a:r>
              <a:rPr lang="en-US" altLang="zh-CN" sz="1500" b="1" spc="-60" dirty="0">
                <a:solidFill>
                  <a:srgbClr val="FEFEFE"/>
                </a:solidFill>
                <a:latin typeface="Times New Roman"/>
                <a:ea typeface="Times New Roman"/>
              </a:rPr>
              <a:t>futuro.</a:t>
            </a:r>
          </a:p>
        </p:txBody>
      </p:sp>
      <p:sp>
        <p:nvSpPr>
          <p:cNvPr id="43" name="TextBox 43"/>
          <p:cNvSpPr txBox="1"/>
          <p:nvPr/>
        </p:nvSpPr>
        <p:spPr>
          <a:xfrm>
            <a:off x="434894" y="7094766"/>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pic>
        <p:nvPicPr>
          <p:cNvPr id="3" name="Imagen 2">
            <a:extLst>
              <a:ext uri="{FF2B5EF4-FFF2-40B4-BE49-F238E27FC236}">
                <a16:creationId xmlns:a16="http://schemas.microsoft.com/office/drawing/2014/main" id="{D88C09E9-0FE1-96DA-7FA6-733F7C6C6631}"/>
              </a:ext>
            </a:extLst>
          </p:cNvPr>
          <p:cNvPicPr>
            <a:picLocks noChangeAspect="1"/>
          </p:cNvPicPr>
          <p:nvPr/>
        </p:nvPicPr>
        <p:blipFill>
          <a:blip r:embed="rId4"/>
          <a:stretch>
            <a:fillRect/>
          </a:stretch>
        </p:blipFill>
        <p:spPr>
          <a:xfrm>
            <a:off x="4459384" y="112652"/>
            <a:ext cx="1761190" cy="634108"/>
          </a:xfrm>
          <a:prstGeom prst="rect">
            <a:avLst/>
          </a:prstGeom>
        </p:spPr>
      </p:pic>
      <p:sp>
        <p:nvSpPr>
          <p:cNvPr id="4" name="CuadroTexto 3">
            <a:extLst>
              <a:ext uri="{FF2B5EF4-FFF2-40B4-BE49-F238E27FC236}">
                <a16:creationId xmlns:a16="http://schemas.microsoft.com/office/drawing/2014/main" id="{BA48B1A0-AEE7-2155-738B-C7C3D510F2F1}"/>
              </a:ext>
            </a:extLst>
          </p:cNvPr>
          <p:cNvSpPr txBox="1"/>
          <p:nvPr/>
        </p:nvSpPr>
        <p:spPr>
          <a:xfrm>
            <a:off x="4439139" y="781575"/>
            <a:ext cx="2129301" cy="338554"/>
          </a:xfrm>
          <a:prstGeom prst="rect">
            <a:avLst/>
          </a:prstGeom>
          <a:noFill/>
        </p:spPr>
        <p:txBody>
          <a:bodyPr wrap="none" rtlCol="0">
            <a:spAutoFit/>
          </a:bodyPr>
          <a:lstStyle/>
          <a:p>
            <a:r>
              <a:rPr lang="es-ES_tradnl" sz="1600" dirty="0"/>
              <a:t>DISTRIBUIDOR OFICIAL </a:t>
            </a:r>
          </a:p>
        </p:txBody>
      </p:sp>
      <p:pic>
        <p:nvPicPr>
          <p:cNvPr id="5" name="Imagen 4">
            <a:extLst>
              <a:ext uri="{FF2B5EF4-FFF2-40B4-BE49-F238E27FC236}">
                <a16:creationId xmlns:a16="http://schemas.microsoft.com/office/drawing/2014/main" id="{CA2C3E62-B767-39AD-F4AD-3AD7DD61096A}"/>
              </a:ext>
            </a:extLst>
          </p:cNvPr>
          <p:cNvPicPr>
            <a:picLocks noChangeAspect="1"/>
          </p:cNvPicPr>
          <p:nvPr/>
        </p:nvPicPr>
        <p:blipFill>
          <a:blip r:embed="rId5"/>
          <a:stretch>
            <a:fillRect/>
          </a:stretch>
        </p:blipFill>
        <p:spPr>
          <a:xfrm>
            <a:off x="3653949" y="-366642"/>
            <a:ext cx="3383914" cy="33839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F12DE5-74DB-704A-8AFA-1DC8CE8D4902}"/>
              </a:ext>
            </a:extLst>
          </p:cNvPr>
          <p:cNvPicPr>
            <a:picLocks noChangeAspect="1"/>
          </p:cNvPicPr>
          <p:nvPr/>
        </p:nvPicPr>
        <p:blipFill>
          <a:blip r:embed="rId3"/>
          <a:stretch>
            <a:fillRect/>
          </a:stretch>
        </p:blipFill>
        <p:spPr>
          <a:xfrm>
            <a:off x="-1" y="0"/>
            <a:ext cx="10691813" cy="6596297"/>
          </a:xfrm>
          <a:prstGeom prst="rect">
            <a:avLst/>
          </a:prstGeom>
        </p:spPr>
      </p:pic>
      <p:sp>
        <p:nvSpPr>
          <p:cNvPr id="2" name="Rectángulo 1">
            <a:extLst>
              <a:ext uri="{FF2B5EF4-FFF2-40B4-BE49-F238E27FC236}">
                <a16:creationId xmlns:a16="http://schemas.microsoft.com/office/drawing/2014/main" id="{094010E0-4745-7F8E-B551-49F6BA9CE566}"/>
              </a:ext>
            </a:extLst>
          </p:cNvPr>
          <p:cNvSpPr/>
          <p:nvPr/>
        </p:nvSpPr>
        <p:spPr>
          <a:xfrm>
            <a:off x="-2" y="0"/>
            <a:ext cx="10691813" cy="6596297"/>
          </a:xfrm>
          <a:prstGeom prst="rect">
            <a:avLst/>
          </a:prstGeom>
          <a:solidFill>
            <a:schemeClr val="bg1">
              <a:lumMod val="9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4" name="CuadroTexto 3">
            <a:extLst>
              <a:ext uri="{FF2B5EF4-FFF2-40B4-BE49-F238E27FC236}">
                <a16:creationId xmlns:a16="http://schemas.microsoft.com/office/drawing/2014/main" id="{6ED6CE59-6B63-DBE1-E974-8CDF5A5D9743}"/>
              </a:ext>
            </a:extLst>
          </p:cNvPr>
          <p:cNvSpPr txBox="1"/>
          <p:nvPr/>
        </p:nvSpPr>
        <p:spPr>
          <a:xfrm>
            <a:off x="725410" y="-92543"/>
            <a:ext cx="5370576" cy="692690"/>
          </a:xfrm>
          <a:prstGeom prst="rect">
            <a:avLst/>
          </a:prstGeom>
          <a:noFill/>
        </p:spPr>
        <p:txBody>
          <a:bodyPr wrap="square">
            <a:spAutoFit/>
          </a:bodyPr>
          <a:lstStyle/>
          <a:p>
            <a:pPr marL="17995" indent="-17995" hangingPunct="0">
              <a:lnSpc>
                <a:spcPct val="103750"/>
              </a:lnSpc>
            </a:pPr>
            <a:r>
              <a:rPr lang="en-US" altLang="zh-CN" sz="4000" b="1" spc="100" dirty="0">
                <a:solidFill>
                  <a:srgbClr val="232A33"/>
                </a:solidFill>
                <a:latin typeface="Times New Roman"/>
                <a:ea typeface="Times New Roman"/>
              </a:rPr>
              <a:t>Safire Backpack</a:t>
            </a:r>
            <a:endParaRPr lang="en-US" altLang="zh-CN" sz="1400" spc="34" dirty="0">
              <a:solidFill>
                <a:srgbClr val="535054"/>
              </a:solidFill>
              <a:latin typeface="Times New Roman"/>
              <a:ea typeface="Times New Roman"/>
            </a:endParaRPr>
          </a:p>
        </p:txBody>
      </p:sp>
      <p:pic>
        <p:nvPicPr>
          <p:cNvPr id="6" name="Imagen 5">
            <a:extLst>
              <a:ext uri="{FF2B5EF4-FFF2-40B4-BE49-F238E27FC236}">
                <a16:creationId xmlns:a16="http://schemas.microsoft.com/office/drawing/2014/main" id="{D7724704-B952-5304-D90A-B9B3DCB2E4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630" b="95139" l="5117" r="94737">
                        <a14:foregroundMark x1="53216" y1="5556" x2="54386" y2="9606"/>
                        <a14:foregroundMark x1="39474" y1="4861" x2="43713" y2="5324"/>
                        <a14:foregroundMark x1="92544" y1="53588" x2="92836" y2="64352"/>
                        <a14:foregroundMark x1="92836" y1="64352" x2="95029" y2="61574"/>
                        <a14:foregroundMark x1="49854" y1="89815" x2="73684" y2="87153"/>
                        <a14:foregroundMark x1="73684" y1="87153" x2="81287" y2="85069"/>
                        <a14:foregroundMark x1="9503" y1="64236" x2="5263" y2="66898"/>
                        <a14:foregroundMark x1="29971" y1="92014" x2="39474" y2="92245"/>
                        <a14:foregroundMark x1="44883" y1="95139" x2="37865" y2="94907"/>
                      </a14:backgroundRemoval>
                    </a14:imgEffect>
                  </a14:imgLayer>
                </a14:imgProps>
              </a:ext>
            </a:extLst>
          </a:blip>
          <a:stretch>
            <a:fillRect/>
          </a:stretch>
        </p:blipFill>
        <p:spPr>
          <a:xfrm>
            <a:off x="430781" y="4515180"/>
            <a:ext cx="1936111" cy="2445614"/>
          </a:xfrm>
          <a:prstGeom prst="rect">
            <a:avLst/>
          </a:prstGeom>
        </p:spPr>
      </p:pic>
      <p:pic>
        <p:nvPicPr>
          <p:cNvPr id="7" name="Imagen 6">
            <a:extLst>
              <a:ext uri="{FF2B5EF4-FFF2-40B4-BE49-F238E27FC236}">
                <a16:creationId xmlns:a16="http://schemas.microsoft.com/office/drawing/2014/main" id="{1420760C-A183-0832-661B-E04D41DD70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009" b="94655" l="9810" r="89715">
                        <a14:foregroundMark x1="42880" y1="4009" x2="54114" y2="4232"/>
                        <a14:foregroundMark x1="31329" y1="14031" x2="20728" y2="73051"/>
                        <a14:foregroundMark x1="20728" y1="73051" x2="33070" y2="92205"/>
                        <a14:foregroundMark x1="33070" y1="92205" x2="59335" y2="94655"/>
                        <a14:foregroundMark x1="59335" y1="94655" x2="67722" y2="87194"/>
                        <a14:foregroundMark x1="67722" y1="87194" x2="66930" y2="61359"/>
                        <a14:foregroundMark x1="66930" y1="61359" x2="35759" y2="28953"/>
                        <a14:foregroundMark x1="35759" y1="28953" x2="38608" y2="20713"/>
                        <a14:foregroundMark x1="38608" y1="20713" x2="54589" y2="25724"/>
                        <a14:foregroundMark x1="54589" y1="25724" x2="65190" y2="49109"/>
                        <a14:foregroundMark x1="65190" y1="49109" x2="66297" y2="60356"/>
                        <a14:foregroundMark x1="66297" y1="60356" x2="71044" y2="66036"/>
                      </a14:backgroundRemoval>
                    </a14:imgEffect>
                  </a14:imgLayer>
                </a14:imgProps>
              </a:ext>
            </a:extLst>
          </a:blip>
          <a:stretch>
            <a:fillRect/>
          </a:stretch>
        </p:blipFill>
        <p:spPr>
          <a:xfrm>
            <a:off x="2194525" y="4308578"/>
            <a:ext cx="1697573" cy="2412058"/>
          </a:xfrm>
          <a:prstGeom prst="rect">
            <a:avLst/>
          </a:prstGeom>
        </p:spPr>
      </p:pic>
      <p:pic>
        <p:nvPicPr>
          <p:cNvPr id="9" name="Picture 11">
            <a:extLst>
              <a:ext uri="{FF2B5EF4-FFF2-40B4-BE49-F238E27FC236}">
                <a16:creationId xmlns:a16="http://schemas.microsoft.com/office/drawing/2014/main" id="{A98A0918-A8B2-BE36-40AA-1765F7F562A5}"/>
              </a:ext>
            </a:extLst>
          </p:cNvPr>
          <p:cNvPicPr>
            <a:picLocks noChangeAspect="1"/>
          </p:cNvPicPr>
          <p:nvPr/>
        </p:nvPicPr>
        <p:blipFill>
          <a:blip r:embed="rId8"/>
          <a:stretch>
            <a:fillRect/>
          </a:stretch>
        </p:blipFill>
        <p:spPr>
          <a:xfrm>
            <a:off x="7798748" y="6858000"/>
            <a:ext cx="2592149" cy="499913"/>
          </a:xfrm>
          <a:prstGeom prst="rect">
            <a:avLst/>
          </a:prstGeom>
        </p:spPr>
      </p:pic>
      <p:sp>
        <p:nvSpPr>
          <p:cNvPr id="12" name="TextBox 43">
            <a:extLst>
              <a:ext uri="{FF2B5EF4-FFF2-40B4-BE49-F238E27FC236}">
                <a16:creationId xmlns:a16="http://schemas.microsoft.com/office/drawing/2014/main" id="{694A66CD-E673-02D6-DD5E-0E2ED97E8885}"/>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pic>
        <p:nvPicPr>
          <p:cNvPr id="1026" name="Picture 2">
            <a:extLst>
              <a:ext uri="{FF2B5EF4-FFF2-40B4-BE49-F238E27FC236}">
                <a16:creationId xmlns:a16="http://schemas.microsoft.com/office/drawing/2014/main" id="{54D37FBF-14B1-7A6B-D9AC-72DBCBC8E5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4186" y="874081"/>
            <a:ext cx="2445614" cy="244561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D6D9521-C888-2E73-1022-F9D60E0F44F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508" b="93852" l="9932" r="89555">
                        <a14:foregroundMark x1="59760" y1="10557" x2="58048" y2="8585"/>
                        <a14:foregroundMark x1="54452" y1="1624" x2="41952" y2="1624"/>
                        <a14:foregroundMark x1="59760" y1="83643" x2="41952" y2="81206"/>
                        <a14:foregroundMark x1="56678" y1="93852" x2="56678" y2="93852"/>
                      </a14:backgroundRemoval>
                    </a14:imgEffect>
                  </a14:imgLayer>
                </a14:imgProps>
              </a:ext>
            </a:extLst>
          </a:blip>
          <a:stretch>
            <a:fillRect/>
          </a:stretch>
        </p:blipFill>
        <p:spPr>
          <a:xfrm>
            <a:off x="-49124" y="467329"/>
            <a:ext cx="2742396" cy="4047851"/>
          </a:xfrm>
          <a:prstGeom prst="rect">
            <a:avLst/>
          </a:prstGeom>
        </p:spPr>
      </p:pic>
      <p:sp>
        <p:nvSpPr>
          <p:cNvPr id="15" name="CuadroTexto 14">
            <a:extLst>
              <a:ext uri="{FF2B5EF4-FFF2-40B4-BE49-F238E27FC236}">
                <a16:creationId xmlns:a16="http://schemas.microsoft.com/office/drawing/2014/main" id="{9CD845BE-69D0-F1CE-D406-CBD52F5CCF4E}"/>
              </a:ext>
            </a:extLst>
          </p:cNvPr>
          <p:cNvSpPr txBox="1"/>
          <p:nvPr/>
        </p:nvSpPr>
        <p:spPr>
          <a:xfrm>
            <a:off x="6169870" y="640212"/>
            <a:ext cx="4221027" cy="646331"/>
          </a:xfrm>
          <a:prstGeom prst="rect">
            <a:avLst/>
          </a:prstGeom>
          <a:noFill/>
        </p:spPr>
        <p:txBody>
          <a:bodyPr wrap="none" rtlCol="0">
            <a:spAutoFit/>
          </a:bodyPr>
          <a:lstStyle/>
          <a:p>
            <a:pPr algn="l"/>
            <a:r>
              <a:rPr lang="es-CL" b="1" i="0" dirty="0" err="1">
                <a:effectLst/>
                <a:latin typeface="Poppins" pitchFamily="2" charset="77"/>
              </a:rPr>
              <a:t>Targus</a:t>
            </a:r>
            <a:r>
              <a:rPr lang="es-CL" b="1" i="0" dirty="0">
                <a:effectLst/>
                <a:latin typeface="Poppins" pitchFamily="2" charset="77"/>
              </a:rPr>
              <a:t> 15.6 "SAFIRE PLUS BP BLACK</a:t>
            </a:r>
          </a:p>
          <a:p>
            <a:pPr algn="l"/>
            <a:r>
              <a:rPr lang="es-CL" b="0" i="0" dirty="0">
                <a:effectLst/>
                <a:latin typeface="Poppins" pitchFamily="2" charset="77"/>
              </a:rPr>
              <a:t>COD: TTTBB581LP</a:t>
            </a:r>
          </a:p>
        </p:txBody>
      </p:sp>
      <p:sp>
        <p:nvSpPr>
          <p:cNvPr id="16" name="CuadroTexto 15">
            <a:extLst>
              <a:ext uri="{FF2B5EF4-FFF2-40B4-BE49-F238E27FC236}">
                <a16:creationId xmlns:a16="http://schemas.microsoft.com/office/drawing/2014/main" id="{6B4D38DA-589D-8216-F48A-FF6A06FE63B2}"/>
              </a:ext>
            </a:extLst>
          </p:cNvPr>
          <p:cNvSpPr txBox="1"/>
          <p:nvPr/>
        </p:nvSpPr>
        <p:spPr>
          <a:xfrm>
            <a:off x="5439801" y="1579130"/>
            <a:ext cx="5233988" cy="4524315"/>
          </a:xfrm>
          <a:prstGeom prst="rect">
            <a:avLst/>
          </a:prstGeom>
          <a:noFill/>
        </p:spPr>
        <p:txBody>
          <a:bodyPr wrap="square" rtlCol="0">
            <a:spAutoFit/>
          </a:bodyPr>
          <a:lstStyle/>
          <a:p>
            <a:r>
              <a:rPr lang="es-CL" sz="1200" b="0" i="0" dirty="0">
                <a:solidFill>
                  <a:srgbClr val="000000"/>
                </a:solidFill>
                <a:effectLst/>
                <a:latin typeface="Poppins" pitchFamily="2" charset="77"/>
              </a:rPr>
              <a:t>Perfecta para el minimalista moderno, la mochila </a:t>
            </a:r>
            <a:r>
              <a:rPr lang="es-CL" sz="1200" b="0" i="0" dirty="0" err="1">
                <a:solidFill>
                  <a:srgbClr val="000000"/>
                </a:solidFill>
                <a:effectLst/>
                <a:latin typeface="Poppins" pitchFamily="2" charset="77"/>
              </a:rPr>
              <a:t>Safire</a:t>
            </a:r>
            <a:r>
              <a:rPr lang="es-CL" sz="1200" b="0" i="0" dirty="0">
                <a:solidFill>
                  <a:srgbClr val="000000"/>
                </a:solidFill>
                <a:effectLst/>
                <a:latin typeface="Poppins" pitchFamily="2" charset="77"/>
              </a:rPr>
              <a:t> Plus de 15.6 "ofrece protección práctica en una silueta moderna.</a:t>
            </a:r>
            <a:br>
              <a:rPr lang="es-CL" sz="1200" dirty="0"/>
            </a:br>
            <a:br>
              <a:rPr lang="es-CL" sz="1200" dirty="0"/>
            </a:br>
            <a:r>
              <a:rPr lang="es-CL" sz="1200" b="0" i="0" dirty="0">
                <a:solidFill>
                  <a:srgbClr val="000000"/>
                </a:solidFill>
                <a:effectLst/>
                <a:latin typeface="Poppins" pitchFamily="2" charset="77"/>
              </a:rPr>
              <a:t>Elegante y liviana, presenta un compartimento acolchado para computadora portátil para proteger su notebook de los golpes cotidianos.</a:t>
            </a:r>
            <a:br>
              <a:rPr lang="es-CL" sz="1200" dirty="0"/>
            </a:br>
            <a:br>
              <a:rPr lang="es-CL" sz="1200" dirty="0"/>
            </a:br>
            <a:r>
              <a:rPr lang="es-CL" sz="1200" b="0" i="0" dirty="0">
                <a:solidFill>
                  <a:srgbClr val="000000"/>
                </a:solidFill>
                <a:effectLst/>
                <a:latin typeface="Poppins" pitchFamily="2" charset="77"/>
              </a:rPr>
              <a:t>Sus correas acolchadas para los hombros y el panel posterior brindan un cómodo transporte sobre los hombros. Y una conveniente correa </a:t>
            </a:r>
            <a:r>
              <a:rPr lang="es-CL" sz="1200" b="0" i="0" dirty="0" err="1">
                <a:solidFill>
                  <a:srgbClr val="000000"/>
                </a:solidFill>
                <a:effectLst/>
                <a:latin typeface="Poppins" pitchFamily="2" charset="77"/>
              </a:rPr>
              <a:t>trolley</a:t>
            </a:r>
            <a:r>
              <a:rPr lang="es-CL" sz="1200" b="0" i="0" dirty="0">
                <a:solidFill>
                  <a:srgbClr val="000000"/>
                </a:solidFill>
                <a:effectLst/>
                <a:latin typeface="Poppins" pitchFamily="2" charset="77"/>
              </a:rPr>
              <a:t> permite una portabilidad perfecta junto a una maleta.</a:t>
            </a:r>
            <a:br>
              <a:rPr lang="es-CL" sz="1200" dirty="0"/>
            </a:br>
            <a:br>
              <a:rPr lang="es-CL" sz="1200" dirty="0"/>
            </a:br>
            <a:r>
              <a:rPr lang="es-CL" sz="1200" b="0" i="0" dirty="0">
                <a:solidFill>
                  <a:srgbClr val="000000"/>
                </a:solidFill>
                <a:effectLst/>
                <a:latin typeface="Poppins" pitchFamily="2" charset="77"/>
              </a:rPr>
              <a:t>Con un bolsillo principal para su equipo, un bolsillo con cierre de almacenamiento rápido en la parte delantera y un bolsillo lateral de malla para botellas de agua, es el producto perfecto para lo esencial de todos los días.</a:t>
            </a:r>
            <a:br>
              <a:rPr lang="es-CL" sz="1200" dirty="0"/>
            </a:br>
            <a:br>
              <a:rPr lang="es-CL" sz="1200" dirty="0"/>
            </a:br>
            <a:r>
              <a:rPr lang="es-CL" sz="1200" b="0" i="0" dirty="0">
                <a:solidFill>
                  <a:srgbClr val="000000"/>
                </a:solidFill>
                <a:effectLst/>
                <a:latin typeface="Poppins" pitchFamily="2" charset="77"/>
              </a:rPr>
              <a:t>• Compartimento acolchado para laptop de 15.6 "</a:t>
            </a:r>
            <a:br>
              <a:rPr lang="es-CL" sz="1200" dirty="0"/>
            </a:br>
            <a:r>
              <a:rPr lang="es-CL" sz="1200" b="0" i="0" dirty="0">
                <a:solidFill>
                  <a:srgbClr val="000000"/>
                </a:solidFill>
                <a:effectLst/>
                <a:latin typeface="Poppins" pitchFamily="2" charset="77"/>
              </a:rPr>
              <a:t>• Correas de hombro contorneadas y ajustables</a:t>
            </a:r>
            <a:br>
              <a:rPr lang="es-CL" sz="1200" dirty="0"/>
            </a:br>
            <a:r>
              <a:rPr lang="es-CL" sz="1200" b="0" i="0" dirty="0">
                <a:solidFill>
                  <a:srgbClr val="000000"/>
                </a:solidFill>
                <a:effectLst/>
                <a:latin typeface="Poppins" pitchFamily="2" charset="77"/>
              </a:rPr>
              <a:t>• Bolsillo frontal de acceso rápido.</a:t>
            </a:r>
            <a:br>
              <a:rPr lang="es-CL" sz="1200" dirty="0"/>
            </a:br>
            <a:r>
              <a:rPr lang="es-CL" sz="1200" b="0" i="0" dirty="0">
                <a:solidFill>
                  <a:srgbClr val="000000"/>
                </a:solidFill>
                <a:effectLst/>
                <a:latin typeface="Poppins" pitchFamily="2" charset="77"/>
              </a:rPr>
              <a:t>• Cómodo asa superior</a:t>
            </a:r>
            <a:br>
              <a:rPr lang="es-CL" sz="1200" dirty="0"/>
            </a:br>
            <a:r>
              <a:rPr lang="es-CL" sz="1200" b="0" i="0" dirty="0">
                <a:solidFill>
                  <a:srgbClr val="000000"/>
                </a:solidFill>
                <a:effectLst/>
                <a:latin typeface="Poppins" pitchFamily="2" charset="77"/>
              </a:rPr>
              <a:t>• Práctico bolsillo lateral de malla para botella de agua</a:t>
            </a:r>
            <a:br>
              <a:rPr lang="es-CL" sz="1200" dirty="0"/>
            </a:br>
            <a:r>
              <a:rPr lang="es-CL" sz="1200" b="0" i="0" dirty="0">
                <a:solidFill>
                  <a:srgbClr val="000000"/>
                </a:solidFill>
                <a:effectLst/>
                <a:latin typeface="Poppins" pitchFamily="2" charset="77"/>
              </a:rPr>
              <a:t>• Correa para asociar a maleta para un viaje conveniente</a:t>
            </a:r>
            <a:br>
              <a:rPr lang="es-CL" sz="1200" dirty="0"/>
            </a:br>
            <a:r>
              <a:rPr lang="es-CL" sz="1200" b="0" i="0" dirty="0">
                <a:solidFill>
                  <a:srgbClr val="000000"/>
                </a:solidFill>
                <a:effectLst/>
                <a:latin typeface="Poppins" pitchFamily="2" charset="77"/>
              </a:rPr>
              <a:t>• Tejido duradero.</a:t>
            </a:r>
            <a:endParaRPr lang="es-ES_tradnl" sz="1200" dirty="0"/>
          </a:p>
        </p:txBody>
      </p:sp>
    </p:spTree>
    <p:extLst>
      <p:ext uri="{BB962C8B-B14F-4D97-AF65-F5344CB8AC3E}">
        <p14:creationId xmlns:p14="http://schemas.microsoft.com/office/powerpoint/2010/main" val="127168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F12DE5-74DB-704A-8AFA-1DC8CE8D4902}"/>
              </a:ext>
            </a:extLst>
          </p:cNvPr>
          <p:cNvPicPr>
            <a:picLocks noChangeAspect="1"/>
          </p:cNvPicPr>
          <p:nvPr/>
        </p:nvPicPr>
        <p:blipFill>
          <a:blip r:embed="rId3"/>
          <a:stretch>
            <a:fillRect/>
          </a:stretch>
        </p:blipFill>
        <p:spPr>
          <a:xfrm>
            <a:off x="0" y="-12617"/>
            <a:ext cx="10691813" cy="6596297"/>
          </a:xfrm>
          <a:prstGeom prst="rect">
            <a:avLst/>
          </a:prstGeom>
        </p:spPr>
      </p:pic>
      <p:sp>
        <p:nvSpPr>
          <p:cNvPr id="2" name="Rectángulo 1">
            <a:extLst>
              <a:ext uri="{FF2B5EF4-FFF2-40B4-BE49-F238E27FC236}">
                <a16:creationId xmlns:a16="http://schemas.microsoft.com/office/drawing/2014/main" id="{094010E0-4745-7F8E-B551-49F6BA9CE566}"/>
              </a:ext>
            </a:extLst>
          </p:cNvPr>
          <p:cNvSpPr/>
          <p:nvPr/>
        </p:nvSpPr>
        <p:spPr>
          <a:xfrm>
            <a:off x="0" y="0"/>
            <a:ext cx="10691813" cy="6583680"/>
          </a:xfrm>
          <a:prstGeom prst="rect">
            <a:avLst/>
          </a:prstGeom>
          <a:solidFill>
            <a:schemeClr val="bg1">
              <a:lumMod val="9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pic>
        <p:nvPicPr>
          <p:cNvPr id="3" name="Imagen 2">
            <a:extLst>
              <a:ext uri="{FF2B5EF4-FFF2-40B4-BE49-F238E27FC236}">
                <a16:creationId xmlns:a16="http://schemas.microsoft.com/office/drawing/2014/main" id="{F888007B-2FC3-6091-C1BC-320E95657D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89" b="94153" l="4714" r="90000">
                        <a14:foregroundMark x1="35857" y1="94272" x2="60571" y2="94391"/>
                        <a14:foregroundMark x1="87714" y1="59905" x2="87714" y2="65990"/>
                        <a14:foregroundMark x1="4857" y1="60024" x2="9000" y2="79356"/>
                        <a14:foregroundMark x1="31714" y1="7399" x2="55714" y2="7876"/>
                        <a14:foregroundMark x1="55714" y1="7876" x2="64429" y2="5489"/>
                      </a14:backgroundRemoval>
                    </a14:imgEffect>
                  </a14:imgLayer>
                </a14:imgProps>
              </a:ext>
            </a:extLst>
          </a:blip>
          <a:stretch>
            <a:fillRect/>
          </a:stretch>
        </p:blipFill>
        <p:spPr>
          <a:xfrm>
            <a:off x="191054" y="687522"/>
            <a:ext cx="2951144" cy="3532941"/>
          </a:xfrm>
          <a:prstGeom prst="rect">
            <a:avLst/>
          </a:prstGeom>
        </p:spPr>
      </p:pic>
      <p:sp>
        <p:nvSpPr>
          <p:cNvPr id="4" name="CuadroTexto 3">
            <a:extLst>
              <a:ext uri="{FF2B5EF4-FFF2-40B4-BE49-F238E27FC236}">
                <a16:creationId xmlns:a16="http://schemas.microsoft.com/office/drawing/2014/main" id="{6ED6CE59-6B63-DBE1-E974-8CDF5A5D9743}"/>
              </a:ext>
            </a:extLst>
          </p:cNvPr>
          <p:cNvSpPr txBox="1"/>
          <p:nvPr/>
        </p:nvSpPr>
        <p:spPr>
          <a:xfrm>
            <a:off x="725410" y="-92543"/>
            <a:ext cx="5370576" cy="692690"/>
          </a:xfrm>
          <a:prstGeom prst="rect">
            <a:avLst/>
          </a:prstGeom>
          <a:noFill/>
        </p:spPr>
        <p:txBody>
          <a:bodyPr wrap="square">
            <a:spAutoFit/>
          </a:bodyPr>
          <a:lstStyle/>
          <a:p>
            <a:pPr marL="17995" indent="-17995" hangingPunct="0">
              <a:lnSpc>
                <a:spcPct val="103750"/>
              </a:lnSpc>
            </a:pPr>
            <a:r>
              <a:rPr lang="en-US" altLang="zh-CN" sz="4000" b="1" spc="100" dirty="0">
                <a:solidFill>
                  <a:srgbClr val="232A33"/>
                </a:solidFill>
                <a:latin typeface="Times New Roman"/>
                <a:ea typeface="Times New Roman"/>
              </a:rPr>
              <a:t>Octave Backpack</a:t>
            </a:r>
            <a:endParaRPr lang="en-US" altLang="zh-CN" sz="1400" spc="34" dirty="0">
              <a:solidFill>
                <a:srgbClr val="535054"/>
              </a:solidFill>
              <a:latin typeface="Times New Roman"/>
              <a:ea typeface="Times New Roman"/>
            </a:endParaRPr>
          </a:p>
        </p:txBody>
      </p:sp>
      <p:pic>
        <p:nvPicPr>
          <p:cNvPr id="8" name="Imagen 7">
            <a:extLst>
              <a:ext uri="{FF2B5EF4-FFF2-40B4-BE49-F238E27FC236}">
                <a16:creationId xmlns:a16="http://schemas.microsoft.com/office/drawing/2014/main" id="{355033C5-789D-4064-A226-A50794B6454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023" b="96846" l="7261" r="97303">
                        <a14:foregroundMark x1="34647" y1="94626" x2="51245" y2="94860"/>
                        <a14:foregroundMark x1="51245" y1="94860" x2="67427" y2="91238"/>
                        <a14:foregroundMark x1="67427" y1="91238" x2="78423" y2="84346"/>
                        <a14:foregroundMark x1="78423" y1="84346" x2="78838" y2="83879"/>
                        <a14:foregroundMark x1="87552" y1="75350" x2="87552" y2="75350"/>
                        <a14:foregroundMark x1="57676" y1="96846" x2="57676" y2="96846"/>
                        <a14:foregroundMark x1="83610" y1="62967" x2="83610" y2="62967"/>
                        <a14:foregroundMark x1="60581" y1="8528" x2="75104" y2="12500"/>
                        <a14:foregroundMark x1="75104" y1="12500" x2="86929" y2="21729"/>
                        <a14:foregroundMark x1="91701" y1="28505" x2="91701" y2="33178"/>
                        <a14:foregroundMark x1="97510" y1="42173" x2="97510" y2="51168"/>
                        <a14:foregroundMark x1="97510" y1="51168" x2="96888" y2="51986"/>
                        <a14:foregroundMark x1="52282" y1="5140" x2="52282" y2="7827"/>
                        <a14:foregroundMark x1="7261" y1="26402" x2="7261" y2="53388"/>
                      </a14:backgroundRemoval>
                    </a14:imgEffect>
                  </a14:imgLayer>
                </a14:imgProps>
              </a:ext>
            </a:extLst>
          </a:blip>
          <a:stretch>
            <a:fillRect/>
          </a:stretch>
        </p:blipFill>
        <p:spPr>
          <a:xfrm>
            <a:off x="267539" y="4260426"/>
            <a:ext cx="1308187" cy="2323254"/>
          </a:xfrm>
          <a:prstGeom prst="rect">
            <a:avLst/>
          </a:prstGeom>
        </p:spPr>
      </p:pic>
      <p:pic>
        <p:nvPicPr>
          <p:cNvPr id="11" name="Imagen 10">
            <a:extLst>
              <a:ext uri="{FF2B5EF4-FFF2-40B4-BE49-F238E27FC236}">
                <a16:creationId xmlns:a16="http://schemas.microsoft.com/office/drawing/2014/main" id="{B525B4CE-E019-5081-4696-BD2D7618288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991" b="93483" l="9961" r="89844">
                        <a14:foregroundMark x1="40039" y1="11374" x2="47461" y2="11374"/>
                        <a14:foregroundMark x1="56445" y1="7464" x2="56445" y2="7464"/>
                        <a14:foregroundMark x1="45508" y1="10900" x2="45508" y2="10900"/>
                        <a14:foregroundMark x1="56445" y1="6991" x2="42773" y2="7464"/>
                        <a14:foregroundMark x1="63867" y1="93483" x2="83984" y2="72986"/>
                      </a14:backgroundRemoval>
                    </a14:imgEffect>
                  </a14:imgLayer>
                </a14:imgProps>
              </a:ext>
            </a:extLst>
          </a:blip>
          <a:stretch>
            <a:fillRect/>
          </a:stretch>
        </p:blipFill>
        <p:spPr>
          <a:xfrm>
            <a:off x="1843265" y="4133088"/>
            <a:ext cx="1455451" cy="2399220"/>
          </a:xfrm>
          <a:prstGeom prst="rect">
            <a:avLst/>
          </a:prstGeom>
        </p:spPr>
      </p:pic>
      <p:pic>
        <p:nvPicPr>
          <p:cNvPr id="13" name="Imagen 12">
            <a:extLst>
              <a:ext uri="{FF2B5EF4-FFF2-40B4-BE49-F238E27FC236}">
                <a16:creationId xmlns:a16="http://schemas.microsoft.com/office/drawing/2014/main" id="{3DB5BD52-BC79-857C-6EA4-2808B1C2483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738" b="98595" l="7426" r="92904">
                        <a14:foregroundMark x1="11881" y1="16042" x2="11881" y2="22131"/>
                        <a14:foregroundMark x1="38779" y1="5738" x2="43894" y2="5972"/>
                        <a14:foregroundMark x1="69802" y1="94496" x2="74257" y2="94028"/>
                        <a14:foregroundMark x1="93234" y1="82787" x2="93234" y2="82787"/>
                        <a14:foregroundMark x1="7426" y1="54684" x2="7426" y2="54684"/>
                        <a14:foregroundMark x1="56766" y1="98595" x2="56766" y2="98595"/>
                      </a14:backgroundRemoval>
                    </a14:imgEffect>
                  </a14:imgLayer>
                </a14:imgProps>
              </a:ext>
            </a:extLst>
          </a:blip>
          <a:stretch>
            <a:fillRect/>
          </a:stretch>
        </p:blipFill>
        <p:spPr>
          <a:xfrm>
            <a:off x="3250555" y="4282926"/>
            <a:ext cx="1827277" cy="2575074"/>
          </a:xfrm>
          <a:prstGeom prst="rect">
            <a:avLst/>
          </a:prstGeom>
        </p:spPr>
      </p:pic>
      <p:pic>
        <p:nvPicPr>
          <p:cNvPr id="15" name="Picture 11">
            <a:extLst>
              <a:ext uri="{FF2B5EF4-FFF2-40B4-BE49-F238E27FC236}">
                <a16:creationId xmlns:a16="http://schemas.microsoft.com/office/drawing/2014/main" id="{5F4D3AF8-B50B-3B73-5B71-D565B11CF27C}"/>
              </a:ext>
            </a:extLst>
          </p:cNvPr>
          <p:cNvPicPr>
            <a:picLocks noChangeAspect="1"/>
          </p:cNvPicPr>
          <p:nvPr/>
        </p:nvPicPr>
        <p:blipFill>
          <a:blip r:embed="rId12"/>
          <a:stretch>
            <a:fillRect/>
          </a:stretch>
        </p:blipFill>
        <p:spPr>
          <a:xfrm>
            <a:off x="7798748" y="6858000"/>
            <a:ext cx="2592149" cy="499913"/>
          </a:xfrm>
          <a:prstGeom prst="rect">
            <a:avLst/>
          </a:prstGeom>
        </p:spPr>
      </p:pic>
      <p:sp>
        <p:nvSpPr>
          <p:cNvPr id="16" name="TextBox 43">
            <a:extLst>
              <a:ext uri="{FF2B5EF4-FFF2-40B4-BE49-F238E27FC236}">
                <a16:creationId xmlns:a16="http://schemas.microsoft.com/office/drawing/2014/main" id="{F4D1E475-DBF3-2AF0-EA1A-4703151DB981}"/>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sp>
        <p:nvSpPr>
          <p:cNvPr id="17" name="CuadroTexto 16">
            <a:extLst>
              <a:ext uri="{FF2B5EF4-FFF2-40B4-BE49-F238E27FC236}">
                <a16:creationId xmlns:a16="http://schemas.microsoft.com/office/drawing/2014/main" id="{50D5CEDA-6700-F3B9-F15A-9CC74324D121}"/>
              </a:ext>
            </a:extLst>
          </p:cNvPr>
          <p:cNvSpPr txBox="1"/>
          <p:nvPr/>
        </p:nvSpPr>
        <p:spPr>
          <a:xfrm>
            <a:off x="5251218" y="1237423"/>
            <a:ext cx="5095059" cy="4339650"/>
          </a:xfrm>
          <a:prstGeom prst="rect">
            <a:avLst/>
          </a:prstGeom>
          <a:noFill/>
        </p:spPr>
        <p:txBody>
          <a:bodyPr wrap="square" rtlCol="0">
            <a:spAutoFit/>
          </a:bodyPr>
          <a:lstStyle/>
          <a:p>
            <a:endParaRPr lang="es-CL" sz="1200" b="0" i="0" dirty="0">
              <a:solidFill>
                <a:srgbClr val="000000"/>
              </a:solidFill>
              <a:effectLst/>
              <a:latin typeface="Poppins" pitchFamily="2" charset="77"/>
            </a:endParaRPr>
          </a:p>
          <a:p>
            <a:endParaRPr lang="es-CL" sz="1200" dirty="0">
              <a:solidFill>
                <a:srgbClr val="000000"/>
              </a:solidFill>
              <a:latin typeface="Poppins" pitchFamily="2" charset="77"/>
            </a:endParaRPr>
          </a:p>
          <a:p>
            <a:endParaRPr lang="es-CL" sz="1200" b="0" i="0" dirty="0">
              <a:solidFill>
                <a:srgbClr val="000000"/>
              </a:solidFill>
              <a:effectLst/>
              <a:latin typeface="Poppins" pitchFamily="2" charset="77"/>
            </a:endParaRPr>
          </a:p>
          <a:p>
            <a:endParaRPr lang="es-CL" sz="1200" b="0" i="0" dirty="0">
              <a:solidFill>
                <a:srgbClr val="000000"/>
              </a:solidFill>
              <a:effectLst/>
              <a:latin typeface="Poppins" pitchFamily="2" charset="77"/>
            </a:endParaRPr>
          </a:p>
          <a:p>
            <a:r>
              <a:rPr lang="es-CL" sz="1200" b="0" i="0" dirty="0">
                <a:solidFill>
                  <a:srgbClr val="000000"/>
                </a:solidFill>
                <a:effectLst/>
                <a:latin typeface="Poppins" pitchFamily="2" charset="77"/>
              </a:rPr>
              <a:t>Empaca tu equipo en la mochila de 15.6" Octava. Es lo suficientemente robusta para soportar el uso diario, pero ligera por su diseño.</a:t>
            </a:r>
            <a:br>
              <a:rPr lang="es-CL" sz="1200" dirty="0"/>
            </a:br>
            <a:r>
              <a:rPr lang="es-CL" sz="1200" b="0" i="0" dirty="0">
                <a:solidFill>
                  <a:srgbClr val="000000"/>
                </a:solidFill>
                <a:effectLst/>
                <a:latin typeface="Poppins" pitchFamily="2" charset="77"/>
              </a:rPr>
              <a:t>Mantendrá tu tecnología protegida en su bolsillo acolchado para el portátil. Y hemos incorporado mucho espacio para acomodar tus cosas esenciales como un cargador, un portátil, bolígrafos, botellas de agua y más.</a:t>
            </a:r>
            <a:br>
              <a:rPr lang="es-CL" sz="1200" dirty="0"/>
            </a:br>
            <a:r>
              <a:rPr lang="es-CL" sz="1200" b="0" i="0" dirty="0">
                <a:solidFill>
                  <a:srgbClr val="000000"/>
                </a:solidFill>
                <a:effectLst/>
                <a:latin typeface="Poppins" pitchFamily="2" charset="77"/>
              </a:rPr>
              <a:t>Una vez en los hombros, su panel trasero acolchado y las correas para los hombros contorneadas lo hacen cómodo para los viajes.</a:t>
            </a:r>
          </a:p>
          <a:p>
            <a:endParaRPr lang="es-CL" sz="1200" dirty="0">
              <a:solidFill>
                <a:srgbClr val="000000"/>
              </a:solidFill>
              <a:latin typeface="Poppins" pitchFamily="2" charset="77"/>
            </a:endParaRPr>
          </a:p>
          <a:p>
            <a:endParaRPr lang="es-CL" sz="1200" b="0" i="0" dirty="0">
              <a:solidFill>
                <a:srgbClr val="000000"/>
              </a:solidFill>
              <a:effectLst/>
              <a:latin typeface="Poppins" pitchFamily="2" charset="77"/>
            </a:endParaRPr>
          </a:p>
          <a:p>
            <a:r>
              <a:rPr lang="es-CL" sz="1200" b="0" i="0" dirty="0">
                <a:solidFill>
                  <a:srgbClr val="000000"/>
                </a:solidFill>
                <a:effectLst/>
                <a:latin typeface="Poppins" pitchFamily="2" charset="77"/>
              </a:rPr>
              <a:t>Tamaño máximo de computadora portátil / tableta</a:t>
            </a:r>
            <a:br>
              <a:rPr lang="es-CL" sz="1200" dirty="0"/>
            </a:br>
            <a:r>
              <a:rPr lang="es-CL" sz="1200" b="0" i="0" dirty="0">
                <a:solidFill>
                  <a:srgbClr val="000000"/>
                </a:solidFill>
                <a:effectLst/>
                <a:latin typeface="Poppins" pitchFamily="2" charset="77"/>
              </a:rPr>
              <a:t>15,6 pulgadas</a:t>
            </a:r>
            <a:br>
              <a:rPr lang="es-CL" sz="1200" dirty="0"/>
            </a:br>
            <a:r>
              <a:rPr lang="es-CL" sz="1200" b="0" i="0" dirty="0">
                <a:solidFill>
                  <a:srgbClr val="000000"/>
                </a:solidFill>
                <a:effectLst/>
                <a:latin typeface="Poppins" pitchFamily="2" charset="77"/>
              </a:rPr>
              <a:t>Número de compartimentos exteriores 3</a:t>
            </a:r>
            <a:br>
              <a:rPr lang="es-CL" sz="1200" dirty="0"/>
            </a:br>
            <a:r>
              <a:rPr lang="es-CL" sz="1200" b="0" i="0" dirty="0">
                <a:solidFill>
                  <a:srgbClr val="000000"/>
                </a:solidFill>
                <a:effectLst/>
                <a:latin typeface="Poppins" pitchFamily="2" charset="77"/>
              </a:rPr>
              <a:t>Número de compartimentos interiores 2</a:t>
            </a:r>
            <a:br>
              <a:rPr lang="es-CL" sz="1200" dirty="0"/>
            </a:br>
            <a:r>
              <a:rPr lang="es-CL" sz="1200" b="0" i="0" dirty="0">
                <a:solidFill>
                  <a:srgbClr val="000000"/>
                </a:solidFill>
                <a:effectLst/>
                <a:latin typeface="Poppins" pitchFamily="2" charset="77"/>
              </a:rPr>
              <a:t>Material    600d Pol</a:t>
            </a:r>
            <a:br>
              <a:rPr lang="es-CL" sz="1200" dirty="0"/>
            </a:br>
            <a:r>
              <a:rPr lang="es-CL" sz="1200" b="0" i="0" dirty="0">
                <a:solidFill>
                  <a:srgbClr val="000000"/>
                </a:solidFill>
                <a:effectLst/>
                <a:latin typeface="Poppins" pitchFamily="2" charset="77"/>
              </a:rPr>
              <a:t>Dimensiones    30,5 x 15,2 x 38 cm</a:t>
            </a:r>
            <a:br>
              <a:rPr lang="es-CL" sz="1200" dirty="0"/>
            </a:br>
            <a:r>
              <a:rPr lang="es-CL" sz="1200" b="0" i="0" dirty="0">
                <a:solidFill>
                  <a:srgbClr val="000000"/>
                </a:solidFill>
                <a:effectLst/>
                <a:latin typeface="Poppins" pitchFamily="2" charset="77"/>
              </a:rPr>
              <a:t>Peso    0,53 kg</a:t>
            </a:r>
            <a:endParaRPr lang="es-ES_tradnl" sz="1200" dirty="0"/>
          </a:p>
        </p:txBody>
      </p:sp>
      <p:sp>
        <p:nvSpPr>
          <p:cNvPr id="19" name="CuadroTexto 18">
            <a:extLst>
              <a:ext uri="{FF2B5EF4-FFF2-40B4-BE49-F238E27FC236}">
                <a16:creationId xmlns:a16="http://schemas.microsoft.com/office/drawing/2014/main" id="{6EC91568-672F-C136-791B-6A2B5AF6D6EA}"/>
              </a:ext>
            </a:extLst>
          </p:cNvPr>
          <p:cNvSpPr txBox="1"/>
          <p:nvPr/>
        </p:nvSpPr>
        <p:spPr>
          <a:xfrm>
            <a:off x="6110558" y="639937"/>
            <a:ext cx="4280339" cy="646331"/>
          </a:xfrm>
          <a:prstGeom prst="rect">
            <a:avLst/>
          </a:prstGeom>
          <a:noFill/>
        </p:spPr>
        <p:txBody>
          <a:bodyPr wrap="none" rtlCol="0">
            <a:spAutoFit/>
          </a:bodyPr>
          <a:lstStyle/>
          <a:p>
            <a:pPr algn="l"/>
            <a:r>
              <a:rPr lang="es-CL" b="1" dirty="0">
                <a:latin typeface="Poppins" pitchFamily="2" charset="77"/>
              </a:rPr>
              <a:t>TARGUS</a:t>
            </a:r>
            <a:r>
              <a:rPr lang="es-CL" sz="1800" b="1" i="0" dirty="0">
                <a:effectLst/>
                <a:latin typeface="Poppins" pitchFamily="2" charset="77"/>
              </a:rPr>
              <a:t> 15.6" Octave </a:t>
            </a:r>
            <a:r>
              <a:rPr lang="es-CL" sz="1800" b="1" i="0" dirty="0" err="1">
                <a:effectLst/>
                <a:latin typeface="Poppins" pitchFamily="2" charset="77"/>
              </a:rPr>
              <a:t>Backpack</a:t>
            </a:r>
            <a:r>
              <a:rPr lang="es-CL" sz="1800" b="1" i="0" dirty="0">
                <a:effectLst/>
                <a:latin typeface="Poppins" pitchFamily="2" charset="77"/>
              </a:rPr>
              <a:t> </a:t>
            </a:r>
            <a:r>
              <a:rPr lang="es-CL" sz="1800" b="1" i="0" dirty="0" err="1">
                <a:effectLst/>
                <a:latin typeface="Poppins" pitchFamily="2" charset="77"/>
              </a:rPr>
              <a:t>blk</a:t>
            </a:r>
            <a:endParaRPr lang="es-CL" sz="1800" b="1" i="0" dirty="0">
              <a:effectLst/>
              <a:latin typeface="Poppins" pitchFamily="2" charset="77"/>
            </a:endParaRPr>
          </a:p>
          <a:p>
            <a:pPr algn="l"/>
            <a:r>
              <a:rPr lang="es-CL" sz="1800" b="0" i="0" dirty="0">
                <a:effectLst/>
                <a:latin typeface="Poppins" pitchFamily="2" charset="77"/>
              </a:rPr>
              <a:t>COD: TTB593GL80</a:t>
            </a:r>
          </a:p>
        </p:txBody>
      </p:sp>
    </p:spTree>
    <p:extLst>
      <p:ext uri="{BB962C8B-B14F-4D97-AF65-F5344CB8AC3E}">
        <p14:creationId xmlns:p14="http://schemas.microsoft.com/office/powerpoint/2010/main" val="5190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F12DE5-74DB-704A-8AFA-1DC8CE8D4902}"/>
              </a:ext>
            </a:extLst>
          </p:cNvPr>
          <p:cNvPicPr>
            <a:picLocks noChangeAspect="1"/>
          </p:cNvPicPr>
          <p:nvPr/>
        </p:nvPicPr>
        <p:blipFill>
          <a:blip r:embed="rId3"/>
          <a:stretch>
            <a:fillRect/>
          </a:stretch>
        </p:blipFill>
        <p:spPr>
          <a:xfrm>
            <a:off x="0" y="-12617"/>
            <a:ext cx="10691813" cy="6596297"/>
          </a:xfrm>
          <a:prstGeom prst="rect">
            <a:avLst/>
          </a:prstGeom>
        </p:spPr>
      </p:pic>
      <p:sp>
        <p:nvSpPr>
          <p:cNvPr id="2" name="Rectángulo 1">
            <a:extLst>
              <a:ext uri="{FF2B5EF4-FFF2-40B4-BE49-F238E27FC236}">
                <a16:creationId xmlns:a16="http://schemas.microsoft.com/office/drawing/2014/main" id="{094010E0-4745-7F8E-B551-49F6BA9CE566}"/>
              </a:ext>
            </a:extLst>
          </p:cNvPr>
          <p:cNvSpPr/>
          <p:nvPr/>
        </p:nvSpPr>
        <p:spPr>
          <a:xfrm>
            <a:off x="-1" y="34367"/>
            <a:ext cx="10691813" cy="6583680"/>
          </a:xfrm>
          <a:prstGeom prst="rect">
            <a:avLst/>
          </a:prstGeom>
          <a:solidFill>
            <a:schemeClr val="bg1">
              <a:lumMod val="9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4" name="CuadroTexto 3">
            <a:extLst>
              <a:ext uri="{FF2B5EF4-FFF2-40B4-BE49-F238E27FC236}">
                <a16:creationId xmlns:a16="http://schemas.microsoft.com/office/drawing/2014/main" id="{6ED6CE59-6B63-DBE1-E974-8CDF5A5D9743}"/>
              </a:ext>
            </a:extLst>
          </p:cNvPr>
          <p:cNvSpPr txBox="1"/>
          <p:nvPr/>
        </p:nvSpPr>
        <p:spPr>
          <a:xfrm>
            <a:off x="725410" y="-92543"/>
            <a:ext cx="5370576" cy="692690"/>
          </a:xfrm>
          <a:prstGeom prst="rect">
            <a:avLst/>
          </a:prstGeom>
          <a:noFill/>
        </p:spPr>
        <p:txBody>
          <a:bodyPr wrap="square">
            <a:spAutoFit/>
          </a:bodyPr>
          <a:lstStyle/>
          <a:p>
            <a:pPr marL="17995" indent="-17995" hangingPunct="0">
              <a:lnSpc>
                <a:spcPct val="103750"/>
              </a:lnSpc>
            </a:pPr>
            <a:r>
              <a:rPr lang="en-US" altLang="zh-CN" sz="4000" b="1" spc="100" dirty="0">
                <a:solidFill>
                  <a:srgbClr val="232A33"/>
                </a:solidFill>
                <a:latin typeface="Times New Roman"/>
                <a:ea typeface="Times New Roman"/>
              </a:rPr>
              <a:t>Sport Backpack</a:t>
            </a:r>
            <a:endParaRPr lang="en-US" altLang="zh-CN" sz="1400" spc="34" dirty="0">
              <a:solidFill>
                <a:srgbClr val="535054"/>
              </a:solidFill>
              <a:latin typeface="Times New Roman"/>
              <a:ea typeface="Times New Roman"/>
            </a:endParaRPr>
          </a:p>
        </p:txBody>
      </p:sp>
      <p:pic>
        <p:nvPicPr>
          <p:cNvPr id="15" name="Picture 11">
            <a:extLst>
              <a:ext uri="{FF2B5EF4-FFF2-40B4-BE49-F238E27FC236}">
                <a16:creationId xmlns:a16="http://schemas.microsoft.com/office/drawing/2014/main" id="{5F4D3AF8-B50B-3B73-5B71-D565B11CF27C}"/>
              </a:ext>
            </a:extLst>
          </p:cNvPr>
          <p:cNvPicPr>
            <a:picLocks noChangeAspect="1"/>
          </p:cNvPicPr>
          <p:nvPr/>
        </p:nvPicPr>
        <p:blipFill>
          <a:blip r:embed="rId4"/>
          <a:stretch>
            <a:fillRect/>
          </a:stretch>
        </p:blipFill>
        <p:spPr>
          <a:xfrm>
            <a:off x="7798748" y="6858000"/>
            <a:ext cx="2592149" cy="499913"/>
          </a:xfrm>
          <a:prstGeom prst="rect">
            <a:avLst/>
          </a:prstGeom>
        </p:spPr>
      </p:pic>
      <p:sp>
        <p:nvSpPr>
          <p:cNvPr id="16" name="TextBox 43">
            <a:extLst>
              <a:ext uri="{FF2B5EF4-FFF2-40B4-BE49-F238E27FC236}">
                <a16:creationId xmlns:a16="http://schemas.microsoft.com/office/drawing/2014/main" id="{F4D1E475-DBF3-2AF0-EA1A-4703151DB981}"/>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sp>
        <p:nvSpPr>
          <p:cNvPr id="17" name="CuadroTexto 16">
            <a:extLst>
              <a:ext uri="{FF2B5EF4-FFF2-40B4-BE49-F238E27FC236}">
                <a16:creationId xmlns:a16="http://schemas.microsoft.com/office/drawing/2014/main" id="{50D5CEDA-6700-F3B9-F15A-9CC74324D121}"/>
              </a:ext>
            </a:extLst>
          </p:cNvPr>
          <p:cNvSpPr txBox="1"/>
          <p:nvPr/>
        </p:nvSpPr>
        <p:spPr>
          <a:xfrm>
            <a:off x="5251218" y="1237423"/>
            <a:ext cx="5095059" cy="4708981"/>
          </a:xfrm>
          <a:prstGeom prst="rect">
            <a:avLst/>
          </a:prstGeom>
          <a:noFill/>
        </p:spPr>
        <p:txBody>
          <a:bodyPr wrap="square" rtlCol="0">
            <a:spAutoFit/>
          </a:bodyPr>
          <a:lstStyle/>
          <a:p>
            <a:endParaRPr lang="es-CL" sz="1200" b="0" i="0" dirty="0">
              <a:solidFill>
                <a:srgbClr val="000000"/>
              </a:solidFill>
              <a:effectLst/>
              <a:latin typeface="Poppins" pitchFamily="2" charset="77"/>
            </a:endParaRPr>
          </a:p>
          <a:p>
            <a:endParaRPr lang="es-CL" sz="1200" dirty="0">
              <a:solidFill>
                <a:srgbClr val="000000"/>
              </a:solidFill>
              <a:latin typeface="Poppins" pitchFamily="2" charset="77"/>
            </a:endParaRPr>
          </a:p>
          <a:p>
            <a:endParaRPr lang="es-CL" sz="1200" b="0" i="0" dirty="0">
              <a:solidFill>
                <a:srgbClr val="000000"/>
              </a:solidFill>
              <a:effectLst/>
              <a:latin typeface="Poppins" pitchFamily="2" charset="77"/>
            </a:endParaRPr>
          </a:p>
          <a:p>
            <a:r>
              <a:rPr lang="es-CL" sz="1200" b="0" i="0" dirty="0">
                <a:solidFill>
                  <a:srgbClr val="000000"/>
                </a:solidFill>
                <a:effectLst/>
                <a:latin typeface="Poppins" pitchFamily="2" charset="77"/>
              </a:rPr>
              <a:t>La Mochila Sport de </a:t>
            </a:r>
            <a:r>
              <a:rPr lang="es-CL" sz="1200" b="0" i="0" dirty="0" err="1">
                <a:solidFill>
                  <a:srgbClr val="000000"/>
                </a:solidFill>
                <a:effectLst/>
                <a:latin typeface="Poppins" pitchFamily="2" charset="77"/>
              </a:rPr>
              <a:t>Targus</a:t>
            </a:r>
            <a:r>
              <a:rPr lang="es-CL" sz="1200" b="0" i="0" dirty="0">
                <a:solidFill>
                  <a:srgbClr val="000000"/>
                </a:solidFill>
                <a:effectLst/>
                <a:latin typeface="Poppins" pitchFamily="2" charset="77"/>
              </a:rPr>
              <a:t> es una mochila versátil que ofrece un compartimiento especial acolchado para proteger las computadoras portátiles con tamaños de pantalla de hasta 15,6 , así como otros documentos y archivos. Además del compartimento de almacenamiento principal, también cuenta con dos mallas para botellas de agua, una a cada lado, así como un bolsillo al frente con cremallera para accesorios pequeños. Cuenta con acentos reflectantes en la parte exterior de la bolsa para garantizar una mayor visibilidad en la noche. Se adapta a la mayoría de las laptops con una pantalla de 15,6 , Para proteger su computadora portátil mientras está en movimiento. Gran compartimento principal, le permite almacenar sus portátiles, documentos, archivos y más.</a:t>
            </a:r>
            <a:endParaRPr lang="es-CL" sz="1200" dirty="0">
              <a:solidFill>
                <a:srgbClr val="000000"/>
              </a:solidFill>
              <a:latin typeface="Poppins" pitchFamily="2" charset="77"/>
            </a:endParaRPr>
          </a:p>
          <a:p>
            <a:endParaRPr lang="es-CL" sz="1200" b="0" i="0" dirty="0">
              <a:solidFill>
                <a:srgbClr val="000000"/>
              </a:solidFill>
              <a:effectLst/>
              <a:latin typeface="Poppins" pitchFamily="2" charset="77"/>
            </a:endParaRPr>
          </a:p>
          <a:p>
            <a:r>
              <a:rPr lang="es-CL" sz="1200" b="1" i="0" dirty="0">
                <a:effectLst/>
                <a:latin typeface="Poppins" pitchFamily="2" charset="77"/>
              </a:rPr>
              <a:t>Funciona con:</a:t>
            </a:r>
            <a:r>
              <a:rPr lang="es-CL" sz="1200" b="0" i="0" dirty="0">
                <a:effectLst/>
                <a:latin typeface="Poppins" pitchFamily="2" charset="77"/>
              </a:rPr>
              <a:t> 15,6" Sport </a:t>
            </a:r>
            <a:r>
              <a:rPr lang="es-CL" sz="1200" b="0" i="0" dirty="0" err="1">
                <a:effectLst/>
                <a:latin typeface="Poppins" pitchFamily="2" charset="77"/>
              </a:rPr>
              <a:t>Backpack</a:t>
            </a:r>
            <a:br>
              <a:rPr lang="es-CL" sz="1200" dirty="0"/>
            </a:br>
            <a:r>
              <a:rPr lang="es-CL" sz="1200" b="1" i="0" dirty="0">
                <a:effectLst/>
                <a:latin typeface="Poppins" pitchFamily="2" charset="77"/>
              </a:rPr>
              <a:t>Color:</a:t>
            </a:r>
            <a:r>
              <a:rPr lang="es-CL" sz="1200" b="0" i="0" dirty="0">
                <a:effectLst/>
                <a:latin typeface="Poppins" pitchFamily="2" charset="77"/>
              </a:rPr>
              <a:t> Negro.</a:t>
            </a:r>
            <a:br>
              <a:rPr lang="es-CL" sz="1200" dirty="0"/>
            </a:br>
            <a:r>
              <a:rPr lang="es-CL" sz="1200" b="1" i="0" dirty="0">
                <a:effectLst/>
                <a:latin typeface="Poppins" pitchFamily="2" charset="77"/>
              </a:rPr>
              <a:t>Estilo:</a:t>
            </a:r>
            <a:r>
              <a:rPr lang="es-CL" sz="1200" b="0" i="0" dirty="0">
                <a:effectLst/>
                <a:latin typeface="Poppins" pitchFamily="2" charset="77"/>
              </a:rPr>
              <a:t> Sport.</a:t>
            </a:r>
            <a:br>
              <a:rPr lang="es-CL" sz="1200" dirty="0"/>
            </a:br>
            <a:r>
              <a:rPr lang="es-CL" sz="1200" b="1" i="0" dirty="0">
                <a:effectLst/>
                <a:latin typeface="Poppins" pitchFamily="2" charset="77"/>
              </a:rPr>
              <a:t>Nivel de protección:</a:t>
            </a:r>
            <a:r>
              <a:rPr lang="es-CL" sz="1200" b="0" i="0" dirty="0">
                <a:effectLst/>
                <a:latin typeface="Poppins" pitchFamily="2" charset="77"/>
              </a:rPr>
              <a:t> Bueno.</a:t>
            </a:r>
            <a:br>
              <a:rPr lang="es-CL" sz="1200" dirty="0"/>
            </a:br>
            <a:r>
              <a:rPr lang="es-CL" sz="1200" b="1" i="0" dirty="0">
                <a:effectLst/>
                <a:latin typeface="Poppins" pitchFamily="2" charset="77"/>
              </a:rPr>
              <a:t>Capacidad:</a:t>
            </a:r>
            <a:r>
              <a:rPr lang="es-CL" sz="1200" b="0" i="0" dirty="0">
                <a:effectLst/>
                <a:latin typeface="Poppins" pitchFamily="2" charset="77"/>
              </a:rPr>
              <a:t> 25 litros.</a:t>
            </a:r>
            <a:br>
              <a:rPr lang="es-CL" sz="1200" dirty="0"/>
            </a:br>
            <a:r>
              <a:rPr lang="es-CL" sz="1200" b="1" i="0" dirty="0">
                <a:effectLst/>
                <a:latin typeface="Poppins" pitchFamily="2" charset="77"/>
              </a:rPr>
              <a:t>Colección:</a:t>
            </a:r>
            <a:r>
              <a:rPr lang="es-CL" sz="1200" b="0" i="0" dirty="0">
                <a:effectLst/>
                <a:latin typeface="Poppins" pitchFamily="2" charset="77"/>
              </a:rPr>
              <a:t> Sport </a:t>
            </a:r>
            <a:r>
              <a:rPr lang="es-CL" sz="1200" b="0" i="0" dirty="0" err="1">
                <a:effectLst/>
                <a:latin typeface="Poppins" pitchFamily="2" charset="77"/>
              </a:rPr>
              <a:t>Backpack</a:t>
            </a:r>
            <a:r>
              <a:rPr lang="es-CL" sz="1200" b="0" i="0" dirty="0">
                <a:effectLst/>
                <a:latin typeface="Poppins" pitchFamily="2" charset="77"/>
              </a:rPr>
              <a:t>.</a:t>
            </a:r>
            <a:br>
              <a:rPr lang="es-CL" sz="1200" dirty="0"/>
            </a:br>
            <a:r>
              <a:rPr lang="es-CL" sz="1200" b="1" i="0" dirty="0">
                <a:effectLst/>
                <a:latin typeface="Poppins" pitchFamily="2" charset="77"/>
              </a:rPr>
              <a:t>Dimensiones:</a:t>
            </a:r>
            <a:r>
              <a:rPr lang="es-CL" sz="1200" b="0" i="0" dirty="0">
                <a:effectLst/>
                <a:latin typeface="Poppins" pitchFamily="2" charset="77"/>
              </a:rPr>
              <a:t> 31.1 x 13.3 x 45.1 (</a:t>
            </a:r>
            <a:r>
              <a:rPr lang="es-CL" sz="1200" b="0" i="0" dirty="0" err="1">
                <a:effectLst/>
                <a:latin typeface="Poppins" pitchFamily="2" charset="77"/>
              </a:rPr>
              <a:t>centimetetros</a:t>
            </a:r>
            <a:r>
              <a:rPr lang="es-CL" sz="1200" b="0" i="0" dirty="0">
                <a:effectLst/>
                <a:latin typeface="Poppins" pitchFamily="2" charset="77"/>
              </a:rPr>
              <a:t>).</a:t>
            </a:r>
            <a:br>
              <a:rPr lang="es-CL" sz="1200" dirty="0"/>
            </a:br>
            <a:r>
              <a:rPr lang="es-CL" sz="1200" b="1" i="0" dirty="0">
                <a:effectLst/>
                <a:latin typeface="Poppins" pitchFamily="2" charset="77"/>
              </a:rPr>
              <a:t>Peso:</a:t>
            </a:r>
            <a:r>
              <a:rPr lang="es-CL" sz="1200" b="0" i="0" dirty="0">
                <a:effectLst/>
                <a:latin typeface="Poppins" pitchFamily="2" charset="77"/>
              </a:rPr>
              <a:t> 0.3 km.</a:t>
            </a:r>
            <a:endParaRPr lang="es-ES_tradnl" sz="1200" dirty="0"/>
          </a:p>
        </p:txBody>
      </p:sp>
      <p:sp>
        <p:nvSpPr>
          <p:cNvPr id="19" name="CuadroTexto 18">
            <a:extLst>
              <a:ext uri="{FF2B5EF4-FFF2-40B4-BE49-F238E27FC236}">
                <a16:creationId xmlns:a16="http://schemas.microsoft.com/office/drawing/2014/main" id="{6EC91568-672F-C136-791B-6A2B5AF6D6EA}"/>
              </a:ext>
            </a:extLst>
          </p:cNvPr>
          <p:cNvSpPr txBox="1"/>
          <p:nvPr/>
        </p:nvSpPr>
        <p:spPr>
          <a:xfrm>
            <a:off x="6110558" y="639937"/>
            <a:ext cx="3645550" cy="646331"/>
          </a:xfrm>
          <a:prstGeom prst="rect">
            <a:avLst/>
          </a:prstGeom>
          <a:noFill/>
        </p:spPr>
        <p:txBody>
          <a:bodyPr wrap="none" rtlCol="0">
            <a:spAutoFit/>
          </a:bodyPr>
          <a:lstStyle/>
          <a:p>
            <a:pPr algn="l"/>
            <a:r>
              <a:rPr lang="es-CL" b="1" dirty="0">
                <a:latin typeface="Poppins" pitchFamily="2" charset="77"/>
              </a:rPr>
              <a:t>TARGUS</a:t>
            </a:r>
            <a:r>
              <a:rPr lang="es-CL" sz="1800" b="1" i="0" dirty="0">
                <a:effectLst/>
                <a:latin typeface="Poppins" pitchFamily="2" charset="77"/>
              </a:rPr>
              <a:t> </a:t>
            </a:r>
            <a:r>
              <a:rPr lang="es-CL" b="1" i="0" dirty="0">
                <a:effectLst/>
                <a:latin typeface="Poppins" pitchFamily="2" charset="77"/>
              </a:rPr>
              <a:t>15,6" Sport </a:t>
            </a:r>
            <a:r>
              <a:rPr lang="es-CL" b="1" i="0" dirty="0" err="1">
                <a:effectLst/>
                <a:latin typeface="Poppins" pitchFamily="2" charset="77"/>
              </a:rPr>
              <a:t>Backpack</a:t>
            </a:r>
            <a:endParaRPr lang="es-CL" b="1" i="0" dirty="0">
              <a:effectLst/>
              <a:latin typeface="Poppins" pitchFamily="2" charset="77"/>
            </a:endParaRPr>
          </a:p>
          <a:p>
            <a:pPr algn="l"/>
            <a:r>
              <a:rPr lang="es-CL" b="0" i="0" dirty="0">
                <a:effectLst/>
                <a:latin typeface="Poppins" pitchFamily="2" charset="77"/>
              </a:rPr>
              <a:t>COD: TTTSB89104</a:t>
            </a:r>
          </a:p>
        </p:txBody>
      </p:sp>
      <p:pic>
        <p:nvPicPr>
          <p:cNvPr id="5" name="Imagen 4">
            <a:extLst>
              <a:ext uri="{FF2B5EF4-FFF2-40B4-BE49-F238E27FC236}">
                <a16:creationId xmlns:a16="http://schemas.microsoft.com/office/drawing/2014/main" id="{C29F4964-508D-7B12-3E8F-6DA76314D5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13" b="91779" l="5754" r="89881">
                        <a14:foregroundMark x1="74405" y1="39623" x2="75000" y2="57143"/>
                        <a14:foregroundMark x1="88889" y1="35040" x2="88889" y2="35040"/>
                        <a14:foregroundMark x1="49206" y1="4582" x2="49206" y2="4582"/>
                        <a14:foregroundMark x1="15476" y1="11456" x2="15476" y2="11456"/>
                        <a14:foregroundMark x1="7143" y1="74933" x2="7143" y2="74933"/>
                        <a14:foregroundMark x1="5952" y1="66981" x2="5952" y2="66981"/>
                        <a14:foregroundMark x1="6349" y1="67925" x2="6349" y2="67925"/>
                        <a14:foregroundMark x1="6944" y1="67925" x2="7937" y2="66038"/>
                        <a14:foregroundMark x1="8730" y1="65499" x2="7143" y2="68194"/>
                        <a14:foregroundMark x1="26786" y1="91779" x2="26786" y2="91779"/>
                        <a14:foregroundMark x1="58929" y1="25876" x2="58532" y2="33288"/>
                      </a14:backgroundRemoval>
                    </a14:imgEffect>
                  </a14:imgLayer>
                </a14:imgProps>
              </a:ext>
            </a:extLst>
          </a:blip>
          <a:stretch>
            <a:fillRect/>
          </a:stretch>
        </p:blipFill>
        <p:spPr>
          <a:xfrm>
            <a:off x="107593" y="451320"/>
            <a:ext cx="2947686" cy="4339649"/>
          </a:xfrm>
          <a:prstGeom prst="rect">
            <a:avLst/>
          </a:prstGeom>
        </p:spPr>
      </p:pic>
      <p:pic>
        <p:nvPicPr>
          <p:cNvPr id="6" name="Imagen 5">
            <a:extLst>
              <a:ext uri="{FF2B5EF4-FFF2-40B4-BE49-F238E27FC236}">
                <a16:creationId xmlns:a16="http://schemas.microsoft.com/office/drawing/2014/main" id="{89EE9F1B-12D6-A224-F331-FBDE7FBFA11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39" b="97928" l="4183" r="90875">
                        <a14:foregroundMark x1="73764" y1="34807" x2="70532" y2="78591"/>
                        <a14:foregroundMark x1="70532" y1="78591" x2="65970" y2="88398"/>
                        <a14:foregroundMark x1="65970" y1="88398" x2="58175" y2="92956"/>
                        <a14:foregroundMark x1="58175" y1="92956" x2="36122" y2="89503"/>
                        <a14:foregroundMark x1="36122" y1="89503" x2="36882" y2="79834"/>
                        <a14:foregroundMark x1="36882" y1="79834" x2="58555" y2="71271"/>
                        <a14:foregroundMark x1="58555" y1="71271" x2="58555" y2="71271"/>
                        <a14:foregroundMark x1="77947" y1="98204" x2="77947" y2="98204"/>
                        <a14:foregroundMark x1="90494" y1="83702" x2="90494" y2="83702"/>
                        <a14:foregroundMark x1="90875" y1="35497" x2="90875" y2="35497"/>
                        <a14:foregroundMark x1="56844" y1="4696" x2="56844" y2="4696"/>
                        <a14:foregroundMark x1="56844" y1="4696" x2="33270" y2="4834"/>
                        <a14:foregroundMark x1="56274" y1="5801" x2="56464" y2="17680"/>
                        <a14:foregroundMark x1="63118" y1="9254" x2="64259" y2="34669"/>
                        <a14:foregroundMark x1="64259" y1="34669" x2="64259" y2="34669"/>
                        <a14:foregroundMark x1="67490" y1="15331" x2="67490" y2="15331"/>
                        <a14:foregroundMark x1="67490" y1="15331" x2="67490" y2="15331"/>
                        <a14:foregroundMark x1="64829" y1="6768" x2="48859" y2="10497"/>
                        <a14:foregroundMark x1="48859" y1="10497" x2="24905" y2="10359"/>
                        <a14:foregroundMark x1="24905" y1="10359" x2="43156" y2="10497"/>
                        <a14:foregroundMark x1="66160" y1="4834" x2="69011" y2="21823"/>
                        <a14:foregroundMark x1="69962" y1="5249" x2="70342" y2="20994"/>
                        <a14:foregroundMark x1="70342" y1="20994" x2="69582" y2="6906"/>
                        <a14:foregroundMark x1="69582" y1="6906" x2="70342" y2="20028"/>
                        <a14:foregroundMark x1="70342" y1="20028" x2="71673" y2="6768"/>
                        <a14:foregroundMark x1="71673" y1="6768" x2="64449" y2="3039"/>
                        <a14:foregroundMark x1="64449" y1="3039" x2="60076" y2="4282"/>
                        <a14:foregroundMark x1="69582" y1="3729" x2="70342" y2="4282"/>
                        <a14:foregroundMark x1="4183" y1="66713" x2="4183" y2="66713"/>
                        <a14:foregroundMark x1="57034" y1="98343" x2="66160" y2="97928"/>
                        <a14:foregroundMark x1="66160" y1="97928" x2="66350" y2="97928"/>
                      </a14:backgroundRemoval>
                    </a14:imgEffect>
                  </a14:imgLayer>
                </a14:imgProps>
              </a:ext>
            </a:extLst>
          </a:blip>
          <a:stretch>
            <a:fillRect/>
          </a:stretch>
        </p:blipFill>
        <p:spPr>
          <a:xfrm>
            <a:off x="2294491" y="4610192"/>
            <a:ext cx="1597329" cy="2198605"/>
          </a:xfrm>
          <a:prstGeom prst="rect">
            <a:avLst/>
          </a:prstGeom>
        </p:spPr>
      </p:pic>
      <p:pic>
        <p:nvPicPr>
          <p:cNvPr id="7" name="Imagen 6">
            <a:extLst>
              <a:ext uri="{FF2B5EF4-FFF2-40B4-BE49-F238E27FC236}">
                <a16:creationId xmlns:a16="http://schemas.microsoft.com/office/drawing/2014/main" id="{38C07288-53CF-C55F-1463-59D4EE4194E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01" b="96823" l="4717" r="91509">
                        <a14:foregroundMark x1="41698" y1="2901" x2="41698" y2="2901"/>
                        <a14:foregroundMark x1="69245" y1="89779" x2="30000" y2="87707"/>
                        <a14:foregroundMark x1="85849" y1="89779" x2="57925" y2="94061"/>
                        <a14:foregroundMark x1="57925" y1="94061" x2="21887" y2="92956"/>
                        <a14:foregroundMark x1="21887" y1="92956" x2="11132" y2="78177"/>
                        <a14:foregroundMark x1="11132" y1="78177" x2="10377" y2="71685"/>
                        <a14:foregroundMark x1="10377" y1="71685" x2="13962" y2="46961"/>
                        <a14:foregroundMark x1="13962" y1="46961" x2="13585" y2="44061"/>
                        <a14:foregroundMark x1="6415" y1="67403" x2="3208" y2="74033"/>
                        <a14:foregroundMark x1="3208" y1="74033" x2="3774" y2="81077"/>
                        <a14:foregroundMark x1="3774" y1="81077" x2="9623" y2="87707"/>
                        <a14:foregroundMark x1="9623" y1="87707" x2="17170" y2="91575"/>
                        <a14:foregroundMark x1="17170" y1="91575" x2="20189" y2="92127"/>
                        <a14:foregroundMark x1="6792" y1="63674" x2="4717" y2="67680"/>
                        <a14:foregroundMark x1="28491" y1="96961" x2="28491" y2="96961"/>
                        <a14:foregroundMark x1="85849" y1="81906" x2="90755" y2="87431"/>
                        <a14:foregroundMark x1="90755" y1="87431" x2="91509" y2="80525"/>
                        <a14:foregroundMark x1="91509" y1="80525" x2="90943" y2="78867"/>
                      </a14:backgroundRemoval>
                    </a14:imgEffect>
                  </a14:imgLayer>
                </a14:imgProps>
              </a:ext>
            </a:extLst>
          </a:blip>
          <a:stretch>
            <a:fillRect/>
          </a:stretch>
        </p:blipFill>
        <p:spPr>
          <a:xfrm>
            <a:off x="265147" y="4655618"/>
            <a:ext cx="1609476" cy="2198605"/>
          </a:xfrm>
          <a:prstGeom prst="rect">
            <a:avLst/>
          </a:prstGeom>
        </p:spPr>
      </p:pic>
    </p:spTree>
    <p:extLst>
      <p:ext uri="{BB962C8B-B14F-4D97-AF65-F5344CB8AC3E}">
        <p14:creationId xmlns:p14="http://schemas.microsoft.com/office/powerpoint/2010/main" val="164148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Placeholder 5">
            <a:extLst>
              <a:ext uri="{FF2B5EF4-FFF2-40B4-BE49-F238E27FC236}">
                <a16:creationId xmlns:a16="http://schemas.microsoft.com/office/drawing/2014/main" id="{8BB9A936-CF58-044F-AD24-1FFDE1594914}"/>
              </a:ext>
            </a:extLst>
          </p:cNvPr>
          <p:cNvPicPr>
            <a:picLocks noChangeAspect="1"/>
          </p:cNvPicPr>
          <p:nvPr/>
        </p:nvPicPr>
        <p:blipFill>
          <a:blip r:embed="rId3"/>
          <a:stretch>
            <a:fillRect/>
          </a:stretch>
        </p:blipFill>
        <p:spPr>
          <a:xfrm>
            <a:off x="-1" y="1"/>
            <a:ext cx="10691813" cy="6786910"/>
          </a:xfrm>
          <a:prstGeom prst="rect">
            <a:avLst/>
          </a:prstGeom>
        </p:spPr>
      </p:pic>
      <p:sp>
        <p:nvSpPr>
          <p:cNvPr id="7" name="Date Placeholder 3">
            <a:extLst>
              <a:ext uri="{FF2B5EF4-FFF2-40B4-BE49-F238E27FC236}">
                <a16:creationId xmlns:a16="http://schemas.microsoft.com/office/drawing/2014/main" id="{BE5BA006-27FA-A84F-AC70-B8271D086FE9}"/>
              </a:ext>
            </a:extLst>
          </p:cNvPr>
          <p:cNvSpPr txBox="1">
            <a:spLocks/>
          </p:cNvSpPr>
          <p:nvPr/>
        </p:nvSpPr>
        <p:spPr>
          <a:xfrm>
            <a:off x="1948350" y="6299147"/>
            <a:ext cx="2239515" cy="320198"/>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1929">
              <a:defRPr/>
            </a:pPr>
            <a:r>
              <a:rPr lang="en-US" sz="658">
                <a:solidFill>
                  <a:srgbClr val="FFFFFF"/>
                </a:solidFill>
                <a:latin typeface="Arial Bold" charset="0"/>
              </a:rPr>
              <a:t>PROPRIETARY AND CONFIDENTIAL </a:t>
            </a:r>
            <a:r>
              <a:rPr lang="en-US" sz="658">
                <a:solidFill>
                  <a:srgbClr val="FFFFFF"/>
                </a:solidFill>
                <a:latin typeface="Arial" charset="0"/>
              </a:rPr>
              <a:t>© 2021 Targus</a:t>
            </a:r>
          </a:p>
          <a:p>
            <a:pPr defTabSz="801929">
              <a:defRPr/>
            </a:pPr>
            <a:r>
              <a:rPr lang="en-US" sz="658">
                <a:solidFill>
                  <a:srgbClr val="FFFFFF"/>
                </a:solidFill>
                <a:latin typeface="Arial" charset="0"/>
              </a:rPr>
              <a:t>Not For Disclosure Or Use Without Permission.</a:t>
            </a:r>
          </a:p>
        </p:txBody>
      </p:sp>
      <p:sp>
        <p:nvSpPr>
          <p:cNvPr id="3" name="Rectángulo 2">
            <a:extLst>
              <a:ext uri="{FF2B5EF4-FFF2-40B4-BE49-F238E27FC236}">
                <a16:creationId xmlns:a16="http://schemas.microsoft.com/office/drawing/2014/main" id="{4E8CFD2C-17B2-282D-B9FF-14AEC249CFC9}"/>
              </a:ext>
            </a:extLst>
          </p:cNvPr>
          <p:cNvSpPr/>
          <p:nvPr/>
        </p:nvSpPr>
        <p:spPr>
          <a:xfrm>
            <a:off x="-1" y="-14441"/>
            <a:ext cx="10691813" cy="6786909"/>
          </a:xfrm>
          <a:prstGeom prst="rect">
            <a:avLst/>
          </a:prstGeom>
          <a:solidFill>
            <a:schemeClr val="bg1">
              <a:lumMod val="9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8" name="Imagen 7">
            <a:extLst>
              <a:ext uri="{FF2B5EF4-FFF2-40B4-BE49-F238E27FC236}">
                <a16:creationId xmlns:a16="http://schemas.microsoft.com/office/drawing/2014/main" id="{678CFDCA-713C-C330-BF81-5547DF863F5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332" b="97649" l="2405" r="92612">
                        <a14:foregroundMark x1="9622" y1="38861" x2="9622" y2="38861"/>
                        <a14:foregroundMark x1="9622" y1="38861" x2="9622" y2="38861"/>
                        <a14:foregroundMark x1="11168" y1="48639" x2="11168" y2="48639"/>
                        <a14:foregroundMark x1="12543" y1="65099" x2="12543" y2="73144"/>
                        <a14:foregroundMark x1="12543" y1="52847" x2="13746" y2="63738"/>
                        <a14:foregroundMark x1="13746" y1="63738" x2="20447" y2="54208"/>
                        <a14:foregroundMark x1="20447" y1="54208" x2="23711" y2="34282"/>
                        <a14:foregroundMark x1="7732" y1="72772" x2="9278" y2="83540"/>
                        <a14:foregroundMark x1="9278" y1="83540" x2="18900" y2="91708"/>
                        <a14:foregroundMark x1="18900" y1="91708" x2="33333" y2="92079"/>
                        <a14:foregroundMark x1="33333" y1="92079" x2="78007" y2="88490"/>
                        <a14:foregroundMark x1="78007" y1="88490" x2="89691" y2="88490"/>
                        <a14:foregroundMark x1="92612" y1="75248" x2="90722" y2="89233"/>
                        <a14:foregroundMark x1="52405" y1="97277" x2="61512" y2="97649"/>
                        <a14:foregroundMark x1="5326" y1="81559" x2="6186" y2="90594"/>
                        <a14:foregroundMark x1="12543" y1="62252" x2="14948" y2="58787"/>
                        <a14:foregroundMark x1="43643" y1="7797" x2="50344" y2="6064"/>
                        <a14:foregroundMark x1="50859" y1="4332" x2="45017" y2="4579"/>
                        <a14:foregroundMark x1="65464" y1="4950" x2="59622" y2="6064"/>
                        <a14:foregroundMark x1="31443" y1="5693" x2="25601" y2="6064"/>
                        <a14:foregroundMark x1="2921" y1="77351" x2="2405" y2="79827"/>
                      </a14:backgroundRemoval>
                    </a14:imgEffect>
                  </a14:imgLayer>
                </a14:imgProps>
              </a:ext>
            </a:extLst>
          </a:blip>
          <a:stretch>
            <a:fillRect/>
          </a:stretch>
        </p:blipFill>
        <p:spPr>
          <a:xfrm>
            <a:off x="212831" y="595375"/>
            <a:ext cx="2781369" cy="3861419"/>
          </a:xfrm>
          <a:prstGeom prst="rect">
            <a:avLst/>
          </a:prstGeom>
        </p:spPr>
      </p:pic>
      <p:pic>
        <p:nvPicPr>
          <p:cNvPr id="13" name="Imagen 12">
            <a:extLst>
              <a:ext uri="{FF2B5EF4-FFF2-40B4-BE49-F238E27FC236}">
                <a16:creationId xmlns:a16="http://schemas.microsoft.com/office/drawing/2014/main" id="{AD8A9CFF-4B92-93C5-8F94-F468AAAECC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52" b="97653" l="5068" r="93836">
                        <a14:foregroundMark x1="70959" y1="17723" x2="72329" y2="8685"/>
                        <a14:foregroundMark x1="88356" y1="14319" x2="93836" y2="26408"/>
                        <a14:foregroundMark x1="93836" y1="26408" x2="93425" y2="26408"/>
                        <a14:foregroundMark x1="64384" y1="5282" x2="54658" y2="3404"/>
                        <a14:foregroundMark x1="32055" y1="91784" x2="37945" y2="93662"/>
                        <a14:foregroundMark x1="38630" y1="97066" x2="40822" y2="97653"/>
                        <a14:foregroundMark x1="5205" y1="39554" x2="5205" y2="39554"/>
                        <a14:foregroundMark x1="6986" y1="36737" x2="9863" y2="36033"/>
                        <a14:foregroundMark x1="54247" y1="3052" x2="52466" y2="3991"/>
                      </a14:backgroundRemoval>
                    </a14:imgEffect>
                  </a14:imgLayer>
                </a14:imgProps>
              </a:ext>
            </a:extLst>
          </a:blip>
          <a:stretch>
            <a:fillRect/>
          </a:stretch>
        </p:blipFill>
        <p:spPr>
          <a:xfrm>
            <a:off x="7253" y="4504899"/>
            <a:ext cx="1967620" cy="2296454"/>
          </a:xfrm>
          <a:prstGeom prst="rect">
            <a:avLst/>
          </a:prstGeom>
        </p:spPr>
      </p:pic>
      <p:pic>
        <p:nvPicPr>
          <p:cNvPr id="14" name="Imagen 13">
            <a:extLst>
              <a:ext uri="{FF2B5EF4-FFF2-40B4-BE49-F238E27FC236}">
                <a16:creationId xmlns:a16="http://schemas.microsoft.com/office/drawing/2014/main" id="{E143669F-A99F-E16D-3BB7-0B9096A45F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074" b="95011" l="6184" r="93463">
                        <a14:foregroundMark x1="41696" y1="7918" x2="58657" y2="8568"/>
                        <a14:foregroundMark x1="28092" y1="8351" x2="24028" y2="18980"/>
                        <a14:foregroundMark x1="6360" y1="33731" x2="13074" y2="59544"/>
                        <a14:foregroundMark x1="13074" y1="59544" x2="13251" y2="59544"/>
                        <a14:foregroundMark x1="35512" y1="80152" x2="40459" y2="88286"/>
                        <a14:foregroundMark x1="40459" y1="88286" x2="53534" y2="91432"/>
                        <a14:foregroundMark x1="53534" y1="91432" x2="67314" y2="90998"/>
                        <a14:foregroundMark x1="67314" y1="90998" x2="54240" y2="95011"/>
                        <a14:foregroundMark x1="54240" y1="95011" x2="50177" y2="89154"/>
                        <a14:foregroundMark x1="85512" y1="66052" x2="85159" y2="55857"/>
                        <a14:foregroundMark x1="85159" y1="55857" x2="87456" y2="70607"/>
                        <a14:foregroundMark x1="93532" y1="38503" x2="93463" y2="37852"/>
                        <a14:foregroundMark x1="93576" y1="38922" x2="93532" y2="38503"/>
                        <a14:foregroundMark x1="93670" y1="39805" x2="93613" y2="39269"/>
                        <a14:foregroundMark x1="93982" y1="42759" x2="93670" y2="39805"/>
                        <a14:foregroundMark x1="94163" y1="44476" x2="94077" y2="43666"/>
                        <a14:foregroundMark x1="93463" y1="37852" x2="89576" y2="31887"/>
                        <a14:foregroundMark x1="63428" y1="6074" x2="66078" y2="7267"/>
                        <a14:foregroundMark x1="71908" y1="8351" x2="78975" y2="16052"/>
                        <a14:foregroundMark x1="78975" y1="16052" x2="73852" y2="8351"/>
                        <a14:foregroundMark x1="73852" y1="8351" x2="73852" y2="8351"/>
                        <a14:backgroundMark x1="90459" y1="40239" x2="90459" y2="40239"/>
                        <a14:backgroundMark x1="90459" y1="40239" x2="90459" y2="43384"/>
                        <a14:backgroundMark x1="90459" y1="43384" x2="92226" y2="46855"/>
                        <a14:backgroundMark x1="92226" y1="44143" x2="92580" y2="41215"/>
                        <a14:backgroundMark x1="90813" y1="44143" x2="93286" y2="44360"/>
                        <a14:backgroundMark x1="90813" y1="39805" x2="90813" y2="39805"/>
                        <a14:backgroundMark x1="90813" y1="39805" x2="90813" y2="39805"/>
                        <a14:backgroundMark x1="90813" y1="39805" x2="90813" y2="39805"/>
                        <a14:backgroundMark x1="90813" y1="38937" x2="90813" y2="38937"/>
                        <a14:backgroundMark x1="90813" y1="38937" x2="90813" y2="38937"/>
                        <a14:backgroundMark x1="90813" y1="38937" x2="90813" y2="38937"/>
                        <a14:backgroundMark x1="90813" y1="38503" x2="90813" y2="38503"/>
                        <a14:backgroundMark x1="90813" y1="38503" x2="90813" y2="38503"/>
                        <a14:backgroundMark x1="90813" y1="38503" x2="90813" y2="38503"/>
                      </a14:backgroundRemoval>
                    </a14:imgEffect>
                  </a14:imgLayer>
                </a14:imgProps>
              </a:ext>
            </a:extLst>
          </a:blip>
          <a:stretch>
            <a:fillRect/>
          </a:stretch>
        </p:blipFill>
        <p:spPr>
          <a:xfrm>
            <a:off x="2097013" y="4504899"/>
            <a:ext cx="1367225" cy="2227176"/>
          </a:xfrm>
          <a:prstGeom prst="rect">
            <a:avLst/>
          </a:prstGeom>
        </p:spPr>
      </p:pic>
      <p:pic>
        <p:nvPicPr>
          <p:cNvPr id="15" name="Imagen 14">
            <a:extLst>
              <a:ext uri="{FF2B5EF4-FFF2-40B4-BE49-F238E27FC236}">
                <a16:creationId xmlns:a16="http://schemas.microsoft.com/office/drawing/2014/main" id="{7800718C-FD35-47D9-1DE8-D1EBCDE885F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659" b="94900" l="5199" r="96789">
                        <a14:foregroundMark x1="61315" y1="3769" x2="59786" y2="3769"/>
                        <a14:foregroundMark x1="50765" y1="3769" x2="55657" y2="3991"/>
                        <a14:foregroundMark x1="38685" y1="5987" x2="26911" y2="7317"/>
                        <a14:foregroundMark x1="26911" y1="7317" x2="7951" y2="17738"/>
                        <a14:foregroundMark x1="7951" y1="17738" x2="7034" y2="19956"/>
                        <a14:foregroundMark x1="6422" y1="47450" x2="5199" y2="38914"/>
                        <a14:foregroundMark x1="5199" y1="38914" x2="10550" y2="32927"/>
                        <a14:foregroundMark x1="6728" y1="56763" x2="10856" y2="73171"/>
                        <a14:foregroundMark x1="73394" y1="57650" x2="73394" y2="83592"/>
                        <a14:foregroundMark x1="95107" y1="61086" x2="95107" y2="62971"/>
                        <a14:foregroundMark x1="96789" y1="65965" x2="96789" y2="65965"/>
                        <a14:foregroundMark x1="96789" y1="65965" x2="96177" y2="63415"/>
                        <a14:foregroundMark x1="96024" y1="76608" x2="95719" y2="76608"/>
                        <a14:foregroundMark x1="61621" y1="94900" x2="70336" y2="94900"/>
                        <a14:foregroundMark x1="7645" y1="68958" x2="6422" y2="81707"/>
                      </a14:backgroundRemoval>
                    </a14:imgEffect>
                  </a14:imgLayer>
                </a14:imgProps>
              </a:ext>
            </a:extLst>
          </a:blip>
          <a:stretch>
            <a:fillRect/>
          </a:stretch>
        </p:blipFill>
        <p:spPr>
          <a:xfrm>
            <a:off x="3521681" y="4523022"/>
            <a:ext cx="1657039" cy="2285396"/>
          </a:xfrm>
          <a:prstGeom prst="rect">
            <a:avLst/>
          </a:prstGeom>
        </p:spPr>
      </p:pic>
      <p:sp>
        <p:nvSpPr>
          <p:cNvPr id="20" name="CuadroTexto 19">
            <a:extLst>
              <a:ext uri="{FF2B5EF4-FFF2-40B4-BE49-F238E27FC236}">
                <a16:creationId xmlns:a16="http://schemas.microsoft.com/office/drawing/2014/main" id="{E7B78F60-7137-6167-C11C-A53895F7CF16}"/>
              </a:ext>
            </a:extLst>
          </p:cNvPr>
          <p:cNvSpPr txBox="1"/>
          <p:nvPr/>
        </p:nvSpPr>
        <p:spPr>
          <a:xfrm>
            <a:off x="799921" y="-31703"/>
            <a:ext cx="5370576" cy="692690"/>
          </a:xfrm>
          <a:prstGeom prst="rect">
            <a:avLst/>
          </a:prstGeom>
          <a:noFill/>
        </p:spPr>
        <p:txBody>
          <a:bodyPr wrap="square">
            <a:spAutoFit/>
          </a:bodyPr>
          <a:lstStyle/>
          <a:p>
            <a:pPr marL="17995" indent="-17995" hangingPunct="0">
              <a:lnSpc>
                <a:spcPct val="103750"/>
              </a:lnSpc>
            </a:pPr>
            <a:r>
              <a:rPr lang="en-US" altLang="zh-CN" sz="4000" b="1" spc="85" dirty="0">
                <a:solidFill>
                  <a:srgbClr val="232A33"/>
                </a:solidFill>
                <a:latin typeface="Times New Roman"/>
                <a:ea typeface="Times New Roman"/>
              </a:rPr>
              <a:t>Intellect Advance</a:t>
            </a:r>
            <a:r>
              <a:rPr lang="en-US" altLang="zh-CN" sz="4000" b="1" dirty="0">
                <a:solidFill>
                  <a:srgbClr val="232A33"/>
                </a:solidFill>
                <a:latin typeface="Times New Roman"/>
                <a:cs typeface="Times New Roman"/>
              </a:rPr>
              <a:t> </a:t>
            </a:r>
            <a:endParaRPr lang="en-US" altLang="zh-CN" sz="1400" spc="34" dirty="0">
              <a:solidFill>
                <a:srgbClr val="535054"/>
              </a:solidFill>
              <a:latin typeface="Times New Roman"/>
              <a:ea typeface="Times New Roman"/>
            </a:endParaRPr>
          </a:p>
        </p:txBody>
      </p:sp>
      <p:pic>
        <p:nvPicPr>
          <p:cNvPr id="22" name="Picture 11">
            <a:extLst>
              <a:ext uri="{FF2B5EF4-FFF2-40B4-BE49-F238E27FC236}">
                <a16:creationId xmlns:a16="http://schemas.microsoft.com/office/drawing/2014/main" id="{8F985362-B33E-C4A0-948C-58AF9DA163AE}"/>
              </a:ext>
            </a:extLst>
          </p:cNvPr>
          <p:cNvPicPr>
            <a:picLocks noChangeAspect="1"/>
          </p:cNvPicPr>
          <p:nvPr/>
        </p:nvPicPr>
        <p:blipFill>
          <a:blip r:embed="rId12"/>
          <a:stretch>
            <a:fillRect/>
          </a:stretch>
        </p:blipFill>
        <p:spPr>
          <a:xfrm>
            <a:off x="7798748" y="6858000"/>
            <a:ext cx="2592149" cy="499913"/>
          </a:xfrm>
          <a:prstGeom prst="rect">
            <a:avLst/>
          </a:prstGeom>
        </p:spPr>
      </p:pic>
      <p:sp>
        <p:nvSpPr>
          <p:cNvPr id="23" name="TextBox 43">
            <a:extLst>
              <a:ext uri="{FF2B5EF4-FFF2-40B4-BE49-F238E27FC236}">
                <a16:creationId xmlns:a16="http://schemas.microsoft.com/office/drawing/2014/main" id="{7DCED12C-1456-E0D0-9316-85D648E6A9ED}"/>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sp>
        <p:nvSpPr>
          <p:cNvPr id="24" name="CuadroTexto 23">
            <a:extLst>
              <a:ext uri="{FF2B5EF4-FFF2-40B4-BE49-F238E27FC236}">
                <a16:creationId xmlns:a16="http://schemas.microsoft.com/office/drawing/2014/main" id="{AF11B06A-A676-9E52-60D3-97FDB6F601CF}"/>
              </a:ext>
            </a:extLst>
          </p:cNvPr>
          <p:cNvSpPr txBox="1"/>
          <p:nvPr/>
        </p:nvSpPr>
        <p:spPr>
          <a:xfrm>
            <a:off x="5219592" y="1548502"/>
            <a:ext cx="5370576" cy="4524315"/>
          </a:xfrm>
          <a:prstGeom prst="rect">
            <a:avLst/>
          </a:prstGeom>
          <a:noFill/>
        </p:spPr>
        <p:txBody>
          <a:bodyPr wrap="square" rtlCol="0">
            <a:spAutoFit/>
          </a:bodyPr>
          <a:lstStyle/>
          <a:p>
            <a:r>
              <a:rPr lang="es-CL" sz="1200" b="0" i="0" dirty="0">
                <a:solidFill>
                  <a:srgbClr val="000000"/>
                </a:solidFill>
                <a:effectLst/>
                <a:latin typeface="Poppins" pitchFamily="2" charset="77"/>
              </a:rPr>
              <a:t>Obtén la protección esencial que necesitas en un diseño compacto y elegante con la mochila </a:t>
            </a:r>
            <a:r>
              <a:rPr lang="es-CL" sz="1200" b="0" i="0" dirty="0" err="1">
                <a:solidFill>
                  <a:srgbClr val="000000"/>
                </a:solidFill>
                <a:effectLst/>
                <a:latin typeface="Poppins" pitchFamily="2" charset="77"/>
              </a:rPr>
              <a:t>Intellect</a:t>
            </a:r>
            <a:r>
              <a:rPr lang="es-CL" sz="1200" b="0" i="0" dirty="0">
                <a:solidFill>
                  <a:srgbClr val="000000"/>
                </a:solidFill>
                <a:effectLst/>
                <a:latin typeface="Poppins" pitchFamily="2" charset="77"/>
              </a:rPr>
              <a:t> </a:t>
            </a:r>
            <a:r>
              <a:rPr lang="es-CL" sz="1200" b="0" i="0" dirty="0" err="1">
                <a:solidFill>
                  <a:srgbClr val="000000"/>
                </a:solidFill>
                <a:effectLst/>
                <a:latin typeface="Poppins" pitchFamily="2" charset="77"/>
              </a:rPr>
              <a:t>Advanced</a:t>
            </a:r>
            <a:r>
              <a:rPr lang="es-CL" sz="1200" b="0" i="0" dirty="0">
                <a:solidFill>
                  <a:srgbClr val="000000"/>
                </a:solidFill>
                <a:effectLst/>
                <a:latin typeface="Poppins" pitchFamily="2" charset="77"/>
              </a:rPr>
              <a:t> de 15,6 ”. Diseñada para adaptarse a portátiles de hasta 15,6 ”, esta elegante y compacta mochila facilita el almacenamiento de todo su equipo con un gran compartimento principal, varios bolsillos de almacenamiento y accesorios. La estación de trabajo esencial dentro del bolsillo oculto frontal facilita el acceso a los accesorios críticos. Y la correa del carro integrada hace que sea fácil de sujetar al equipaje con ruedas para un transporte sin peso.</a:t>
            </a:r>
            <a:br>
              <a:rPr lang="es-CL" sz="1200" dirty="0"/>
            </a:br>
            <a:br>
              <a:rPr lang="es-CL" sz="1200" dirty="0"/>
            </a:br>
            <a:r>
              <a:rPr lang="es-CL" sz="1200" b="0" i="0" dirty="0">
                <a:solidFill>
                  <a:srgbClr val="000000"/>
                </a:solidFill>
                <a:effectLst/>
                <a:latin typeface="Poppins" pitchFamily="2" charset="77"/>
              </a:rPr>
              <a:t>Fabricada pensando en la comodidad, esta mochila liviana también cuenta con un panel trasero de malla de aire que promueve el flujo de aire y correas contorneadas para los hombros que aseguran que la mayor parte del peso de la mochila sobre los hombros sea manejable.</a:t>
            </a:r>
          </a:p>
          <a:p>
            <a:endParaRPr lang="es-CL" sz="1200" dirty="0">
              <a:solidFill>
                <a:srgbClr val="000000"/>
              </a:solidFill>
              <a:latin typeface="Poppins" pitchFamily="2" charset="77"/>
            </a:endParaRPr>
          </a:p>
          <a:p>
            <a:endParaRPr lang="es-CL" sz="1200" b="0" i="0" dirty="0">
              <a:solidFill>
                <a:srgbClr val="000000"/>
              </a:solidFill>
              <a:effectLst/>
              <a:latin typeface="Poppins" pitchFamily="2" charset="77"/>
            </a:endParaRPr>
          </a:p>
          <a:p>
            <a:r>
              <a:rPr lang="es-CL" sz="1200" b="0" i="0" dirty="0">
                <a:solidFill>
                  <a:srgbClr val="000000"/>
                </a:solidFill>
                <a:effectLst/>
                <a:latin typeface="Poppins" pitchFamily="2" charset="77"/>
              </a:rPr>
              <a:t>Color Negro</a:t>
            </a:r>
            <a:br>
              <a:rPr lang="es-CL" sz="1200" dirty="0"/>
            </a:br>
            <a:r>
              <a:rPr lang="es-CL" sz="1200" b="0" i="0" dirty="0">
                <a:solidFill>
                  <a:srgbClr val="000000"/>
                </a:solidFill>
                <a:effectLst/>
                <a:latin typeface="Poppins" pitchFamily="2" charset="77"/>
              </a:rPr>
              <a:t>Estilo ,Mochila</a:t>
            </a:r>
            <a:br>
              <a:rPr lang="es-CL" sz="1200" dirty="0"/>
            </a:br>
            <a:r>
              <a:rPr lang="es-CL" sz="1200" b="0" i="0" dirty="0">
                <a:solidFill>
                  <a:srgbClr val="000000"/>
                </a:solidFill>
                <a:effectLst/>
                <a:latin typeface="Poppins" pitchFamily="2" charset="77"/>
              </a:rPr>
              <a:t>Nivel de protección Bueno</a:t>
            </a:r>
            <a:br>
              <a:rPr lang="es-CL" sz="1200" dirty="0"/>
            </a:br>
            <a:r>
              <a:rPr lang="es-CL" sz="1200" b="0" i="0" dirty="0">
                <a:solidFill>
                  <a:srgbClr val="000000"/>
                </a:solidFill>
                <a:effectLst/>
                <a:latin typeface="Poppins" pitchFamily="2" charset="77"/>
              </a:rPr>
              <a:t>Capacidad 18 litros</a:t>
            </a:r>
            <a:br>
              <a:rPr lang="es-CL" sz="1200" dirty="0"/>
            </a:br>
            <a:r>
              <a:rPr lang="es-CL" sz="1200" b="0" i="0" dirty="0">
                <a:solidFill>
                  <a:srgbClr val="000000"/>
                </a:solidFill>
                <a:effectLst/>
                <a:latin typeface="Poppins" pitchFamily="2" charset="77"/>
              </a:rPr>
              <a:t>Peso1.02 libras</a:t>
            </a:r>
            <a:br>
              <a:rPr lang="es-CL" sz="1200" dirty="0"/>
            </a:br>
            <a:r>
              <a:rPr lang="es-CL" sz="1200" b="0" i="0" dirty="0">
                <a:solidFill>
                  <a:srgbClr val="000000"/>
                </a:solidFill>
                <a:effectLst/>
                <a:latin typeface="Poppins" pitchFamily="2" charset="77"/>
              </a:rPr>
              <a:t>Dimensiones 12.19 «x 16.72» x 4.53 «(ancho x alto x profundidad)</a:t>
            </a:r>
            <a:br>
              <a:rPr lang="es-CL" sz="1200" dirty="0"/>
            </a:br>
            <a:r>
              <a:rPr lang="es-CL" sz="1200" b="0" i="0" dirty="0">
                <a:solidFill>
                  <a:srgbClr val="000000"/>
                </a:solidFill>
                <a:effectLst/>
                <a:latin typeface="Poppins" pitchFamily="2" charset="77"/>
              </a:rPr>
              <a:t>Compartimento para portátil 12,20 «x 17,13» (ancho x alto)</a:t>
            </a:r>
            <a:endParaRPr lang="es-ES_tradnl" sz="1200" dirty="0"/>
          </a:p>
        </p:txBody>
      </p:sp>
      <p:sp>
        <p:nvSpPr>
          <p:cNvPr id="25" name="CuadroTexto 24">
            <a:extLst>
              <a:ext uri="{FF2B5EF4-FFF2-40B4-BE49-F238E27FC236}">
                <a16:creationId xmlns:a16="http://schemas.microsoft.com/office/drawing/2014/main" id="{BFEE986A-8EBE-F48E-473A-851E9A34C5A5}"/>
              </a:ext>
            </a:extLst>
          </p:cNvPr>
          <p:cNvSpPr txBox="1"/>
          <p:nvPr/>
        </p:nvSpPr>
        <p:spPr>
          <a:xfrm>
            <a:off x="5324496" y="639937"/>
            <a:ext cx="5246949" cy="646331"/>
          </a:xfrm>
          <a:prstGeom prst="rect">
            <a:avLst/>
          </a:prstGeom>
          <a:noFill/>
        </p:spPr>
        <p:txBody>
          <a:bodyPr wrap="none" rtlCol="0">
            <a:spAutoFit/>
          </a:bodyPr>
          <a:lstStyle/>
          <a:p>
            <a:pPr algn="l"/>
            <a:r>
              <a:rPr lang="es-CL" b="1" dirty="0">
                <a:latin typeface="Poppins" pitchFamily="2" charset="77"/>
              </a:rPr>
              <a:t>TARGUS</a:t>
            </a:r>
            <a:r>
              <a:rPr lang="es-CL" sz="1800" b="1" i="0" dirty="0">
                <a:effectLst/>
                <a:latin typeface="Poppins" pitchFamily="2" charset="77"/>
              </a:rPr>
              <a:t> </a:t>
            </a:r>
            <a:r>
              <a:rPr lang="es-CL" b="1" i="0" dirty="0">
                <a:effectLst/>
                <a:latin typeface="Poppins" pitchFamily="2" charset="77"/>
              </a:rPr>
              <a:t>15.6" </a:t>
            </a:r>
            <a:r>
              <a:rPr lang="es-CL" b="1" i="0" dirty="0" err="1">
                <a:effectLst/>
                <a:latin typeface="Poppins" pitchFamily="2" charset="77"/>
              </a:rPr>
              <a:t>Intellect</a:t>
            </a:r>
            <a:r>
              <a:rPr lang="es-CL" b="1" i="0" dirty="0">
                <a:effectLst/>
                <a:latin typeface="Poppins" pitchFamily="2" charset="77"/>
              </a:rPr>
              <a:t> </a:t>
            </a:r>
            <a:r>
              <a:rPr lang="es-CL" b="1" i="0" dirty="0" err="1">
                <a:effectLst/>
                <a:latin typeface="Poppins" pitchFamily="2" charset="77"/>
              </a:rPr>
              <a:t>Advanced</a:t>
            </a:r>
            <a:r>
              <a:rPr lang="es-CL" b="1" i="0" dirty="0">
                <a:effectLst/>
                <a:latin typeface="Poppins" pitchFamily="2" charset="77"/>
              </a:rPr>
              <a:t> </a:t>
            </a:r>
            <a:r>
              <a:rPr lang="es-CL" b="1" i="0" dirty="0" err="1">
                <a:effectLst/>
                <a:latin typeface="Poppins" pitchFamily="2" charset="77"/>
              </a:rPr>
              <a:t>Backpack</a:t>
            </a:r>
            <a:endParaRPr lang="es-CL" b="1" i="0" dirty="0">
              <a:effectLst/>
              <a:latin typeface="Poppins" pitchFamily="2" charset="77"/>
            </a:endParaRPr>
          </a:p>
          <a:p>
            <a:pPr algn="l"/>
            <a:r>
              <a:rPr lang="es-CL" b="0" i="0" dirty="0">
                <a:effectLst/>
                <a:latin typeface="Poppins" pitchFamily="2" charset="77"/>
              </a:rPr>
              <a:t>COD: TTTSB968GL</a:t>
            </a:r>
          </a:p>
        </p:txBody>
      </p:sp>
    </p:spTree>
    <p:extLst>
      <p:ext uri="{BB962C8B-B14F-4D97-AF65-F5344CB8AC3E}">
        <p14:creationId xmlns:p14="http://schemas.microsoft.com/office/powerpoint/2010/main" val="6985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F12DE5-74DB-704A-8AFA-1DC8CE8D4902}"/>
              </a:ext>
            </a:extLst>
          </p:cNvPr>
          <p:cNvPicPr>
            <a:picLocks noChangeAspect="1"/>
          </p:cNvPicPr>
          <p:nvPr/>
        </p:nvPicPr>
        <p:blipFill>
          <a:blip r:embed="rId3"/>
          <a:stretch>
            <a:fillRect/>
          </a:stretch>
        </p:blipFill>
        <p:spPr>
          <a:xfrm>
            <a:off x="-1" y="0"/>
            <a:ext cx="10691813" cy="6596297"/>
          </a:xfrm>
          <a:prstGeom prst="rect">
            <a:avLst/>
          </a:prstGeom>
        </p:spPr>
      </p:pic>
      <p:sp>
        <p:nvSpPr>
          <p:cNvPr id="2" name="Rectángulo 1">
            <a:extLst>
              <a:ext uri="{FF2B5EF4-FFF2-40B4-BE49-F238E27FC236}">
                <a16:creationId xmlns:a16="http://schemas.microsoft.com/office/drawing/2014/main" id="{094010E0-4745-7F8E-B551-49F6BA9CE566}"/>
              </a:ext>
            </a:extLst>
          </p:cNvPr>
          <p:cNvSpPr/>
          <p:nvPr/>
        </p:nvSpPr>
        <p:spPr>
          <a:xfrm>
            <a:off x="-21411" y="0"/>
            <a:ext cx="10691813" cy="6596297"/>
          </a:xfrm>
          <a:prstGeom prst="rect">
            <a:avLst/>
          </a:prstGeom>
          <a:solidFill>
            <a:schemeClr val="bg1">
              <a:lumMod val="9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4" name="CuadroTexto 3">
            <a:extLst>
              <a:ext uri="{FF2B5EF4-FFF2-40B4-BE49-F238E27FC236}">
                <a16:creationId xmlns:a16="http://schemas.microsoft.com/office/drawing/2014/main" id="{6ED6CE59-6B63-DBE1-E974-8CDF5A5D9743}"/>
              </a:ext>
            </a:extLst>
          </p:cNvPr>
          <p:cNvSpPr txBox="1"/>
          <p:nvPr/>
        </p:nvSpPr>
        <p:spPr>
          <a:xfrm>
            <a:off x="673805" y="-28643"/>
            <a:ext cx="5370576" cy="692690"/>
          </a:xfrm>
          <a:prstGeom prst="rect">
            <a:avLst/>
          </a:prstGeom>
          <a:noFill/>
        </p:spPr>
        <p:txBody>
          <a:bodyPr wrap="square">
            <a:spAutoFit/>
          </a:bodyPr>
          <a:lstStyle/>
          <a:p>
            <a:pPr marL="17995" indent="-17995" hangingPunct="0">
              <a:lnSpc>
                <a:spcPct val="103750"/>
              </a:lnSpc>
            </a:pPr>
            <a:r>
              <a:rPr lang="en-US" altLang="zh-CN" sz="4000" b="1" spc="100" dirty="0" err="1">
                <a:solidFill>
                  <a:srgbClr val="232A33"/>
                </a:solidFill>
                <a:latin typeface="Times New Roman"/>
                <a:ea typeface="Times New Roman"/>
              </a:rPr>
              <a:t>Geolite</a:t>
            </a:r>
            <a:r>
              <a:rPr lang="en-US" altLang="zh-CN" sz="4000" b="1" spc="100" dirty="0">
                <a:solidFill>
                  <a:srgbClr val="232A33"/>
                </a:solidFill>
                <a:latin typeface="Times New Roman"/>
                <a:ea typeface="Times New Roman"/>
              </a:rPr>
              <a:t> Advance</a:t>
            </a:r>
            <a:endParaRPr lang="en-US" altLang="zh-CN" sz="1400" spc="34" dirty="0">
              <a:solidFill>
                <a:srgbClr val="535054"/>
              </a:solidFill>
              <a:latin typeface="Times New Roman"/>
              <a:ea typeface="Times New Roman"/>
            </a:endParaRPr>
          </a:p>
        </p:txBody>
      </p:sp>
      <p:pic>
        <p:nvPicPr>
          <p:cNvPr id="3" name="Imagen 2">
            <a:extLst>
              <a:ext uri="{FF2B5EF4-FFF2-40B4-BE49-F238E27FC236}">
                <a16:creationId xmlns:a16="http://schemas.microsoft.com/office/drawing/2014/main" id="{BB380267-A856-289F-01EE-131D2819B4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389" b="93924" l="7102" r="89773">
                        <a14:foregroundMark x1="24148" y1="8854" x2="24148" y2="15278"/>
                        <a14:foregroundMark x1="77273" y1="10243" x2="77273" y2="25868"/>
                        <a14:foregroundMark x1="60511" y1="9201" x2="60511" y2="17882"/>
                        <a14:foregroundMark x1="51136" y1="1736" x2="45455" y2="1389"/>
                        <a14:foregroundMark x1="14489" y1="60243" x2="13920" y2="65625"/>
                        <a14:foregroundMark x1="13636" y1="29688" x2="15341" y2="78125"/>
                        <a14:foregroundMark x1="15341" y1="78125" x2="58523" y2="80729"/>
                        <a14:foregroundMark x1="85227" y1="93750" x2="18750" y2="93924"/>
                        <a14:foregroundMark x1="18750" y1="93924" x2="19886" y2="72917"/>
                        <a14:foregroundMark x1="19886" y1="72917" x2="35227" y2="54861"/>
                        <a14:foregroundMark x1="7102" y1="45139" x2="7386" y2="69965"/>
                      </a14:backgroundRemoval>
                    </a14:imgEffect>
                  </a14:imgLayer>
                </a14:imgProps>
              </a:ext>
            </a:extLst>
          </a:blip>
          <a:stretch>
            <a:fillRect/>
          </a:stretch>
        </p:blipFill>
        <p:spPr>
          <a:xfrm>
            <a:off x="112889" y="600148"/>
            <a:ext cx="2564493" cy="4196442"/>
          </a:xfrm>
          <a:prstGeom prst="rect">
            <a:avLst/>
          </a:prstGeom>
        </p:spPr>
      </p:pic>
      <p:pic>
        <p:nvPicPr>
          <p:cNvPr id="8" name="Imagen 7">
            <a:extLst>
              <a:ext uri="{FF2B5EF4-FFF2-40B4-BE49-F238E27FC236}">
                <a16:creationId xmlns:a16="http://schemas.microsoft.com/office/drawing/2014/main" id="{4479520D-B6E5-1638-9B35-414C5688A83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000" b="92000" l="5691" r="95122">
                        <a14:foregroundMark x1="36789" y1="8167" x2="48374" y2="9333"/>
                        <a14:foregroundMark x1="48374" y1="9333" x2="57927" y2="8500"/>
                        <a14:foregroundMark x1="57927" y1="8500" x2="68089" y2="12833"/>
                        <a14:foregroundMark x1="68089" y1="12833" x2="83333" y2="23500"/>
                        <a14:foregroundMark x1="83333" y1="23500" x2="93902" y2="26333"/>
                        <a14:foregroundMark x1="93902" y1="26333" x2="95122" y2="28000"/>
                        <a14:foregroundMark x1="43089" y1="92000" x2="15447" y2="66500"/>
                        <a14:foregroundMark x1="15447" y1="66500" x2="24187" y2="62833"/>
                        <a14:foregroundMark x1="24187" y1="62833" x2="40244" y2="60667"/>
                        <a14:foregroundMark x1="40244" y1="60667" x2="55488" y2="61500"/>
                        <a14:foregroundMark x1="55488" y1="61500" x2="62805" y2="66833"/>
                        <a14:foregroundMark x1="62805" y1="66833" x2="60976" y2="80000"/>
                        <a14:foregroundMark x1="60976" y1="80000" x2="46545" y2="85333"/>
                        <a14:foregroundMark x1="46545" y1="85333" x2="36585" y2="84167"/>
                        <a14:foregroundMark x1="36585" y1="84167" x2="26423" y2="80333"/>
                        <a14:foregroundMark x1="26423" y1="80333" x2="30488" y2="69833"/>
                        <a14:foregroundMark x1="30488" y1="69833" x2="36382" y2="64167"/>
                        <a14:foregroundMark x1="7317" y1="65500" x2="5894" y2="69667"/>
                        <a14:foregroundMark x1="36179" y1="7000" x2="36179" y2="7000"/>
                      </a14:backgroundRemoval>
                    </a14:imgEffect>
                  </a14:imgLayer>
                </a14:imgProps>
              </a:ext>
            </a:extLst>
          </a:blip>
          <a:stretch>
            <a:fillRect/>
          </a:stretch>
        </p:blipFill>
        <p:spPr>
          <a:xfrm>
            <a:off x="2918216" y="4629888"/>
            <a:ext cx="1632178" cy="1990461"/>
          </a:xfrm>
          <a:prstGeom prst="rect">
            <a:avLst/>
          </a:prstGeom>
        </p:spPr>
      </p:pic>
      <p:pic>
        <p:nvPicPr>
          <p:cNvPr id="9" name="Imagen 8">
            <a:extLst>
              <a:ext uri="{FF2B5EF4-FFF2-40B4-BE49-F238E27FC236}">
                <a16:creationId xmlns:a16="http://schemas.microsoft.com/office/drawing/2014/main" id="{8E78224A-D2A8-5A19-5383-8D312E1598F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06" b="94014" l="9948" r="90838">
                        <a14:foregroundMark x1="25916" y1="6338" x2="27487" y2="5106"/>
                        <a14:foregroundMark x1="11257" y1="28169" x2="11257" y2="33979"/>
                        <a14:foregroundMark x1="88743" y1="40317" x2="90838" y2="83275"/>
                        <a14:foregroundMark x1="55236" y1="94014" x2="75131" y2="93310"/>
                      </a14:backgroundRemoval>
                    </a14:imgEffect>
                  </a14:imgLayer>
                </a14:imgProps>
              </a:ext>
            </a:extLst>
          </a:blip>
          <a:stretch>
            <a:fillRect/>
          </a:stretch>
        </p:blipFill>
        <p:spPr>
          <a:xfrm>
            <a:off x="1147063" y="4465116"/>
            <a:ext cx="1677580" cy="2494411"/>
          </a:xfrm>
          <a:prstGeom prst="rect">
            <a:avLst/>
          </a:prstGeom>
        </p:spPr>
      </p:pic>
      <p:pic>
        <p:nvPicPr>
          <p:cNvPr id="11" name="Picture 11">
            <a:extLst>
              <a:ext uri="{FF2B5EF4-FFF2-40B4-BE49-F238E27FC236}">
                <a16:creationId xmlns:a16="http://schemas.microsoft.com/office/drawing/2014/main" id="{DFE3D40C-A482-4D63-3F06-8AC3F49B3260}"/>
              </a:ext>
            </a:extLst>
          </p:cNvPr>
          <p:cNvPicPr>
            <a:picLocks noChangeAspect="1"/>
          </p:cNvPicPr>
          <p:nvPr/>
        </p:nvPicPr>
        <p:blipFill>
          <a:blip r:embed="rId10"/>
          <a:stretch>
            <a:fillRect/>
          </a:stretch>
        </p:blipFill>
        <p:spPr>
          <a:xfrm>
            <a:off x="7798748" y="6858000"/>
            <a:ext cx="2592149" cy="499913"/>
          </a:xfrm>
          <a:prstGeom prst="rect">
            <a:avLst/>
          </a:prstGeom>
        </p:spPr>
      </p:pic>
      <p:sp>
        <p:nvSpPr>
          <p:cNvPr id="12" name="TextBox 43">
            <a:extLst>
              <a:ext uri="{FF2B5EF4-FFF2-40B4-BE49-F238E27FC236}">
                <a16:creationId xmlns:a16="http://schemas.microsoft.com/office/drawing/2014/main" id="{6754B414-ACF7-5A74-232C-590E2DE6859E}"/>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sp>
        <p:nvSpPr>
          <p:cNvPr id="13" name="CuadroTexto 12">
            <a:extLst>
              <a:ext uri="{FF2B5EF4-FFF2-40B4-BE49-F238E27FC236}">
                <a16:creationId xmlns:a16="http://schemas.microsoft.com/office/drawing/2014/main" id="{1A10331E-C03A-25E6-054B-9D6060B3A85D}"/>
              </a:ext>
            </a:extLst>
          </p:cNvPr>
          <p:cNvSpPr txBox="1"/>
          <p:nvPr/>
        </p:nvSpPr>
        <p:spPr>
          <a:xfrm>
            <a:off x="5208348" y="2024132"/>
            <a:ext cx="5370576" cy="3600986"/>
          </a:xfrm>
          <a:prstGeom prst="rect">
            <a:avLst/>
          </a:prstGeom>
          <a:noFill/>
        </p:spPr>
        <p:txBody>
          <a:bodyPr wrap="square" rtlCol="0">
            <a:spAutoFit/>
          </a:bodyPr>
          <a:lstStyle/>
          <a:p>
            <a:r>
              <a:rPr lang="es-CL" sz="1200" b="0" i="0" dirty="0">
                <a:solidFill>
                  <a:srgbClr val="000000"/>
                </a:solidFill>
                <a:effectLst/>
                <a:latin typeface="Poppins" pitchFamily="2" charset="77"/>
              </a:rPr>
              <a:t>Obtenga un estilo profesional y una organización abundante con la mochila </a:t>
            </a:r>
            <a:r>
              <a:rPr lang="es-CL" sz="1200" b="0" i="0" dirty="0" err="1">
                <a:solidFill>
                  <a:srgbClr val="000000"/>
                </a:solidFill>
                <a:effectLst/>
                <a:latin typeface="Poppins" pitchFamily="2" charset="77"/>
              </a:rPr>
              <a:t>GeoLite</a:t>
            </a:r>
            <a:r>
              <a:rPr lang="es-CL" sz="1200" b="0" i="0" dirty="0">
                <a:solidFill>
                  <a:srgbClr val="000000"/>
                </a:solidFill>
                <a:effectLst/>
                <a:latin typeface="Poppins" pitchFamily="2" charset="77"/>
              </a:rPr>
              <a:t> </a:t>
            </a:r>
            <a:r>
              <a:rPr lang="es-CL" sz="1200" b="0" i="0" dirty="0" err="1">
                <a:solidFill>
                  <a:srgbClr val="000000"/>
                </a:solidFill>
                <a:effectLst/>
                <a:latin typeface="Poppins" pitchFamily="2" charset="77"/>
              </a:rPr>
              <a:t>Advanced</a:t>
            </a:r>
            <a:r>
              <a:rPr lang="es-CL" sz="1200" b="0" i="0" dirty="0">
                <a:solidFill>
                  <a:srgbClr val="000000"/>
                </a:solidFill>
                <a:effectLst/>
                <a:latin typeface="Poppins" pitchFamily="2" charset="77"/>
              </a:rPr>
              <a:t> de 12 "- 15.6". Con una apariencia limpia y liviana, es ideal para los profesionales que desean una protección para su computadora portátil y una organización más moderna. El compartimiento de espuma de calidad </a:t>
            </a:r>
            <a:r>
              <a:rPr lang="es-CL" sz="1200" b="0" i="0" dirty="0" err="1">
                <a:solidFill>
                  <a:srgbClr val="000000"/>
                </a:solidFill>
                <a:effectLst/>
                <a:latin typeface="Poppins" pitchFamily="2" charset="77"/>
              </a:rPr>
              <a:t>Targus</a:t>
            </a:r>
            <a:r>
              <a:rPr lang="es-CL" sz="1200" b="0" i="0" dirty="0">
                <a:solidFill>
                  <a:srgbClr val="000000"/>
                </a:solidFill>
                <a:effectLst/>
                <a:latin typeface="Poppins" pitchFamily="2" charset="77"/>
              </a:rPr>
              <a:t> protege su computadora portátil de todos los días El panel trasero acolchado incluye malla de aire para mayor comodidad. Múltiples bolsillos con cremallera por dentro y por fuera lo mantienen organizado de manera eficiente. Los bolsillos laterales duales mantienen su hidratación y paraguas a la mano.</a:t>
            </a:r>
            <a:endParaRPr lang="es-CL" sz="1200" dirty="0">
              <a:solidFill>
                <a:srgbClr val="000000"/>
              </a:solidFill>
              <a:latin typeface="Poppins" pitchFamily="2" charset="77"/>
            </a:endParaRPr>
          </a:p>
          <a:p>
            <a:endParaRPr lang="es-CL" sz="1200" b="0" i="0" dirty="0">
              <a:solidFill>
                <a:srgbClr val="000000"/>
              </a:solidFill>
              <a:effectLst/>
              <a:latin typeface="Poppins" pitchFamily="2" charset="77"/>
            </a:endParaRPr>
          </a:p>
          <a:p>
            <a:r>
              <a:rPr lang="es-CL" sz="1200" b="1" i="0" dirty="0">
                <a:effectLst/>
                <a:latin typeface="Poppins" pitchFamily="2" charset="77"/>
              </a:rPr>
              <a:t>Funciona con:</a:t>
            </a:r>
            <a:r>
              <a:rPr lang="es-CL" sz="1200" b="0" i="0" dirty="0">
                <a:effectLst/>
                <a:latin typeface="Poppins" pitchFamily="2" charset="77"/>
              </a:rPr>
              <a:t> 16 "Laptops and </a:t>
            </a:r>
            <a:r>
              <a:rPr lang="es-CL" sz="1200" b="0" i="0" dirty="0" err="1">
                <a:effectLst/>
                <a:latin typeface="Poppins" pitchFamily="2" charset="77"/>
              </a:rPr>
              <a:t>Under</a:t>
            </a:r>
            <a:r>
              <a:rPr lang="es-CL" sz="1200" b="0" i="0" dirty="0">
                <a:effectLst/>
                <a:latin typeface="Poppins" pitchFamily="2" charset="77"/>
              </a:rPr>
              <a:t>.</a:t>
            </a:r>
            <a:br>
              <a:rPr lang="es-CL" sz="1200" dirty="0"/>
            </a:br>
            <a:r>
              <a:rPr lang="es-CL" sz="1200" b="1" i="0" dirty="0">
                <a:effectLst/>
                <a:latin typeface="Poppins" pitchFamily="2" charset="77"/>
              </a:rPr>
              <a:t>Color:</a:t>
            </a:r>
            <a:r>
              <a:rPr lang="es-CL" sz="1200" b="0" i="0" dirty="0">
                <a:effectLst/>
                <a:latin typeface="Poppins" pitchFamily="2" charset="77"/>
              </a:rPr>
              <a:t> Azul petróleo.</a:t>
            </a:r>
            <a:br>
              <a:rPr lang="es-CL" sz="1200" dirty="0"/>
            </a:br>
            <a:r>
              <a:rPr lang="es-CL" sz="1200" b="1" i="0" dirty="0">
                <a:effectLst/>
                <a:latin typeface="Poppins" pitchFamily="2" charset="77"/>
              </a:rPr>
              <a:t>Estilo:</a:t>
            </a:r>
            <a:r>
              <a:rPr lang="es-CL" sz="1200" b="0" i="0" dirty="0">
                <a:effectLst/>
                <a:latin typeface="Poppins" pitchFamily="2" charset="77"/>
              </a:rPr>
              <a:t> Mochila.</a:t>
            </a:r>
            <a:br>
              <a:rPr lang="es-CL" sz="1200" dirty="0"/>
            </a:br>
            <a:r>
              <a:rPr lang="es-CL" sz="1200" b="1" i="0" dirty="0">
                <a:effectLst/>
                <a:latin typeface="Poppins" pitchFamily="2" charset="77"/>
              </a:rPr>
              <a:t>Nivel de protección:</a:t>
            </a:r>
            <a:r>
              <a:rPr lang="es-CL" sz="1200" b="0" i="0" dirty="0">
                <a:effectLst/>
                <a:latin typeface="Poppins" pitchFamily="2" charset="77"/>
              </a:rPr>
              <a:t> Bueno.</a:t>
            </a:r>
            <a:br>
              <a:rPr lang="es-CL" sz="1200" dirty="0"/>
            </a:br>
            <a:r>
              <a:rPr lang="es-CL" sz="1200" b="1" i="0" dirty="0">
                <a:effectLst/>
                <a:latin typeface="Poppins" pitchFamily="2" charset="77"/>
              </a:rPr>
              <a:t>Capacidad:</a:t>
            </a:r>
            <a:r>
              <a:rPr lang="es-CL" sz="1200" b="0" i="0" dirty="0">
                <a:effectLst/>
                <a:latin typeface="Poppins" pitchFamily="2" charset="77"/>
              </a:rPr>
              <a:t> 27 litros.</a:t>
            </a:r>
            <a:br>
              <a:rPr lang="es-CL" sz="1200" dirty="0"/>
            </a:br>
            <a:r>
              <a:rPr lang="es-CL" sz="1200" b="1" i="0" dirty="0">
                <a:effectLst/>
                <a:latin typeface="Poppins" pitchFamily="2" charset="77"/>
              </a:rPr>
              <a:t>Dimensiones:</a:t>
            </a:r>
            <a:r>
              <a:rPr lang="es-CL" sz="1200" b="0" i="0" dirty="0">
                <a:effectLst/>
                <a:latin typeface="Poppins" pitchFamily="2" charset="77"/>
              </a:rPr>
              <a:t> 12.25 "x 18.25" x 5.25 "(W x H x D).</a:t>
            </a:r>
            <a:br>
              <a:rPr lang="es-CL" sz="1200" dirty="0"/>
            </a:br>
            <a:r>
              <a:rPr lang="es-CL" sz="1200" b="1" i="0" dirty="0">
                <a:effectLst/>
                <a:latin typeface="Poppins" pitchFamily="2" charset="77"/>
              </a:rPr>
              <a:t>Peso:</a:t>
            </a:r>
            <a:r>
              <a:rPr lang="es-CL" sz="1200" b="0" i="0" dirty="0">
                <a:effectLst/>
                <a:latin typeface="Poppins" pitchFamily="2" charset="77"/>
              </a:rPr>
              <a:t> 1.42 </a:t>
            </a:r>
            <a:r>
              <a:rPr lang="es-CL" sz="1200" b="0" i="0" dirty="0" err="1">
                <a:effectLst/>
                <a:latin typeface="Poppins" pitchFamily="2" charset="77"/>
              </a:rPr>
              <a:t>lbs</a:t>
            </a:r>
            <a:r>
              <a:rPr lang="es-CL" sz="1200" b="0" i="0" dirty="0">
                <a:effectLst/>
                <a:latin typeface="Poppins" pitchFamily="2" charset="77"/>
              </a:rPr>
              <a:t>.</a:t>
            </a:r>
            <a:br>
              <a:rPr lang="es-CL" sz="1200" dirty="0"/>
            </a:br>
            <a:r>
              <a:rPr lang="es-CL" sz="1200" b="1" i="0" dirty="0">
                <a:effectLst/>
                <a:latin typeface="Poppins" pitchFamily="2" charset="77"/>
              </a:rPr>
              <a:t>Compartimiento de la computadora portátil:</a:t>
            </a:r>
            <a:r>
              <a:rPr lang="es-CL" sz="1200" b="0" i="0" dirty="0">
                <a:effectLst/>
                <a:latin typeface="Poppins" pitchFamily="2" charset="77"/>
              </a:rPr>
              <a:t> 10.54 "x 15.35" (W x H).</a:t>
            </a:r>
            <a:endParaRPr lang="es-ES_tradnl" sz="1200" dirty="0"/>
          </a:p>
        </p:txBody>
      </p:sp>
      <p:sp>
        <p:nvSpPr>
          <p:cNvPr id="15" name="CuadroTexto 14">
            <a:extLst>
              <a:ext uri="{FF2B5EF4-FFF2-40B4-BE49-F238E27FC236}">
                <a16:creationId xmlns:a16="http://schemas.microsoft.com/office/drawing/2014/main" id="{9B41583A-A86F-9B7D-083B-52FD0DF70531}"/>
              </a:ext>
            </a:extLst>
          </p:cNvPr>
          <p:cNvSpPr txBox="1"/>
          <p:nvPr/>
        </p:nvSpPr>
        <p:spPr>
          <a:xfrm>
            <a:off x="5319286" y="334587"/>
            <a:ext cx="4698722" cy="646331"/>
          </a:xfrm>
          <a:prstGeom prst="rect">
            <a:avLst/>
          </a:prstGeom>
          <a:noFill/>
        </p:spPr>
        <p:txBody>
          <a:bodyPr wrap="none" rtlCol="0">
            <a:spAutoFit/>
          </a:bodyPr>
          <a:lstStyle/>
          <a:p>
            <a:pPr algn="l"/>
            <a:r>
              <a:rPr lang="es-CL" b="1" dirty="0">
                <a:latin typeface="Poppins" pitchFamily="2" charset="77"/>
              </a:rPr>
              <a:t>TARGUS</a:t>
            </a:r>
            <a:r>
              <a:rPr lang="es-CL" sz="1800" b="1" i="0" dirty="0">
                <a:effectLst/>
                <a:latin typeface="Poppins" pitchFamily="2" charset="77"/>
              </a:rPr>
              <a:t> </a:t>
            </a:r>
            <a:r>
              <a:rPr lang="es-CL" b="1" i="0" dirty="0">
                <a:effectLst/>
                <a:latin typeface="Poppins" pitchFamily="2" charset="77"/>
              </a:rPr>
              <a:t>15.6 GEOLITE ADVANCED MF BP</a:t>
            </a:r>
          </a:p>
          <a:p>
            <a:pPr algn="l"/>
            <a:r>
              <a:rPr lang="es-CL" b="0" i="0" dirty="0">
                <a:effectLst/>
                <a:latin typeface="Poppins" pitchFamily="2" charset="77"/>
              </a:rPr>
              <a:t>COD: TTTSB96201</a:t>
            </a:r>
          </a:p>
        </p:txBody>
      </p:sp>
      <p:pic>
        <p:nvPicPr>
          <p:cNvPr id="18" name="Imagen 17">
            <a:extLst>
              <a:ext uri="{FF2B5EF4-FFF2-40B4-BE49-F238E27FC236}">
                <a16:creationId xmlns:a16="http://schemas.microsoft.com/office/drawing/2014/main" id="{FE9A79D4-9C5B-A608-EF44-0541E7977B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218" b="94542" l="7075" r="94811">
                        <a14:foregroundMark x1="38208" y1="49472" x2="57547" y2="52641"/>
                        <a14:foregroundMark x1="91274" y1="38380" x2="91274" y2="38380"/>
                        <a14:foregroundMark x1="78538" y1="83099" x2="78538" y2="83099"/>
                        <a14:foregroundMark x1="7783" y1="70599" x2="7783" y2="70599"/>
                        <a14:foregroundMark x1="77830" y1="94894" x2="77830" y2="94894"/>
                        <a14:foregroundMark x1="95047" y1="39437" x2="95047" y2="39437"/>
                        <a14:foregroundMark x1="25236" y1="7218" x2="25236" y2="7218"/>
                        <a14:foregroundMark x1="55896" y1="60563" x2="55896" y2="60563"/>
                      </a14:backgroundRemoval>
                    </a14:imgEffect>
                  </a14:imgLayer>
                </a14:imgProps>
              </a:ext>
            </a:extLst>
          </a:blip>
          <a:stretch>
            <a:fillRect/>
          </a:stretch>
        </p:blipFill>
        <p:spPr>
          <a:xfrm>
            <a:off x="2365095" y="1654298"/>
            <a:ext cx="2380195" cy="3188563"/>
          </a:xfrm>
          <a:prstGeom prst="rect">
            <a:avLst/>
          </a:prstGeom>
        </p:spPr>
      </p:pic>
    </p:spTree>
    <p:extLst>
      <p:ext uri="{BB962C8B-B14F-4D97-AF65-F5344CB8AC3E}">
        <p14:creationId xmlns:p14="http://schemas.microsoft.com/office/powerpoint/2010/main" val="141426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Placeholder 5">
            <a:extLst>
              <a:ext uri="{FF2B5EF4-FFF2-40B4-BE49-F238E27FC236}">
                <a16:creationId xmlns:a16="http://schemas.microsoft.com/office/drawing/2014/main" id="{8BB9A936-CF58-044F-AD24-1FFDE1594914}"/>
              </a:ext>
            </a:extLst>
          </p:cNvPr>
          <p:cNvPicPr>
            <a:picLocks noChangeAspect="1"/>
          </p:cNvPicPr>
          <p:nvPr/>
        </p:nvPicPr>
        <p:blipFill>
          <a:blip r:embed="rId3"/>
          <a:stretch>
            <a:fillRect/>
          </a:stretch>
        </p:blipFill>
        <p:spPr>
          <a:xfrm>
            <a:off x="-1" y="1"/>
            <a:ext cx="10691813" cy="6786910"/>
          </a:xfrm>
          <a:prstGeom prst="rect">
            <a:avLst/>
          </a:prstGeom>
        </p:spPr>
      </p:pic>
      <p:sp>
        <p:nvSpPr>
          <p:cNvPr id="3" name="Rectángulo 2">
            <a:extLst>
              <a:ext uri="{FF2B5EF4-FFF2-40B4-BE49-F238E27FC236}">
                <a16:creationId xmlns:a16="http://schemas.microsoft.com/office/drawing/2014/main" id="{4E8CFD2C-17B2-282D-B9FF-14AEC249CFC9}"/>
              </a:ext>
            </a:extLst>
          </p:cNvPr>
          <p:cNvSpPr/>
          <p:nvPr/>
        </p:nvSpPr>
        <p:spPr>
          <a:xfrm>
            <a:off x="0" y="-38283"/>
            <a:ext cx="10691812" cy="6786909"/>
          </a:xfrm>
          <a:prstGeom prst="rect">
            <a:avLst/>
          </a:prstGeom>
          <a:solidFill>
            <a:schemeClr val="bg1">
              <a:lumMod val="9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E7B78F60-7137-6167-C11C-A53895F7CF16}"/>
              </a:ext>
            </a:extLst>
          </p:cNvPr>
          <p:cNvSpPr txBox="1"/>
          <p:nvPr/>
        </p:nvSpPr>
        <p:spPr>
          <a:xfrm>
            <a:off x="725410" y="-92543"/>
            <a:ext cx="5370576" cy="692690"/>
          </a:xfrm>
          <a:prstGeom prst="rect">
            <a:avLst/>
          </a:prstGeom>
          <a:noFill/>
        </p:spPr>
        <p:txBody>
          <a:bodyPr wrap="square">
            <a:spAutoFit/>
          </a:bodyPr>
          <a:lstStyle/>
          <a:p>
            <a:pPr marL="17995" indent="-17995" hangingPunct="0">
              <a:lnSpc>
                <a:spcPct val="103750"/>
              </a:lnSpc>
            </a:pPr>
            <a:r>
              <a:rPr lang="en-US" altLang="zh-CN" sz="4000" b="1" spc="100" dirty="0" err="1">
                <a:solidFill>
                  <a:srgbClr val="232A33"/>
                </a:solidFill>
                <a:latin typeface="Times New Roman"/>
                <a:ea typeface="Times New Roman"/>
              </a:rPr>
              <a:t>Geolite</a:t>
            </a:r>
            <a:r>
              <a:rPr lang="en-US" altLang="zh-CN" sz="4000" b="1" spc="100" dirty="0">
                <a:solidFill>
                  <a:srgbClr val="232A33"/>
                </a:solidFill>
                <a:latin typeface="Times New Roman"/>
                <a:ea typeface="Times New Roman"/>
              </a:rPr>
              <a:t> </a:t>
            </a:r>
            <a:r>
              <a:rPr lang="en-US" altLang="zh-CN" sz="4000" b="1" spc="100" dirty="0" err="1">
                <a:solidFill>
                  <a:srgbClr val="232A33"/>
                </a:solidFill>
                <a:latin typeface="Times New Roman"/>
                <a:ea typeface="Times New Roman"/>
              </a:rPr>
              <a:t>Essencial</a:t>
            </a:r>
            <a:endParaRPr lang="en-US" altLang="zh-CN" sz="1400" spc="34" dirty="0">
              <a:solidFill>
                <a:srgbClr val="535054"/>
              </a:solidFill>
              <a:latin typeface="Times New Roman"/>
              <a:ea typeface="Times New Roman"/>
            </a:endParaRPr>
          </a:p>
        </p:txBody>
      </p:sp>
      <p:pic>
        <p:nvPicPr>
          <p:cNvPr id="2" name="Imagen 1">
            <a:extLst>
              <a:ext uri="{FF2B5EF4-FFF2-40B4-BE49-F238E27FC236}">
                <a16:creationId xmlns:a16="http://schemas.microsoft.com/office/drawing/2014/main" id="{D1679933-AFAA-F1C4-1A6B-BA5FBE1936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807" b="95439" l="9091" r="92614">
                        <a14:foregroundMark x1="37500" y1="11754" x2="37500" y2="11754"/>
                        <a14:foregroundMark x1="63352" y1="11053" x2="63352" y2="11053"/>
                        <a14:foregroundMark x1="27273" y1="12456" x2="27273" y2="12456"/>
                        <a14:foregroundMark x1="82955" y1="16140" x2="82955" y2="16140"/>
                        <a14:foregroundMark x1="14489" y1="15263" x2="14489" y2="15263"/>
                        <a14:foregroundMark x1="11648" y1="38246" x2="9091" y2="76491"/>
                        <a14:foregroundMark x1="9091" y1="76491" x2="43750" y2="77193"/>
                        <a14:foregroundMark x1="43750" y1="77193" x2="67045" y2="76140"/>
                        <a14:foregroundMark x1="67045" y1="76140" x2="67898" y2="75965"/>
                        <a14:foregroundMark x1="84943" y1="85263" x2="29545" y2="85263"/>
                        <a14:foregroundMark x1="53409" y1="91053" x2="26136" y2="91228"/>
                        <a14:foregroundMark x1="73864" y1="95439" x2="56534" y2="95439"/>
                        <a14:foregroundMark x1="36932" y1="8070" x2="36932" y2="24561"/>
                        <a14:foregroundMark x1="53409" y1="2807" x2="43466" y2="2982"/>
                        <a14:foregroundMark x1="43466" y1="2982" x2="38920" y2="4737"/>
                        <a14:foregroundMark x1="92614" y1="42105" x2="92614" y2="53860"/>
                      </a14:backgroundRemoval>
                    </a14:imgEffect>
                  </a14:imgLayer>
                </a14:imgProps>
              </a:ext>
            </a:extLst>
          </a:blip>
          <a:stretch>
            <a:fillRect/>
          </a:stretch>
        </p:blipFill>
        <p:spPr>
          <a:xfrm>
            <a:off x="-2" y="449845"/>
            <a:ext cx="2933717" cy="4750621"/>
          </a:xfrm>
          <a:prstGeom prst="rect">
            <a:avLst/>
          </a:prstGeom>
        </p:spPr>
      </p:pic>
      <p:pic>
        <p:nvPicPr>
          <p:cNvPr id="4" name="Imagen 3">
            <a:extLst>
              <a:ext uri="{FF2B5EF4-FFF2-40B4-BE49-F238E27FC236}">
                <a16:creationId xmlns:a16="http://schemas.microsoft.com/office/drawing/2014/main" id="{3C9C6D7D-4FBD-DA2C-F82E-5C0C57A227D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02" b="97003" l="2609" r="90000">
                        <a14:foregroundMark x1="53913" y1="8202" x2="59348" y2="9779"/>
                        <a14:foregroundMark x1="85217" y1="29653" x2="85217" y2="35804"/>
                        <a14:foregroundMark x1="3043" y1="59306" x2="12174" y2="71451"/>
                        <a14:foregroundMark x1="12174" y1="71451" x2="12174" y2="71451"/>
                        <a14:foregroundMark x1="76957" y1="83281" x2="59348" y2="83912"/>
                        <a14:foregroundMark x1="59348" y1="83912" x2="72826" y2="85489"/>
                        <a14:foregroundMark x1="65652" y1="89590" x2="65652" y2="89590"/>
                        <a14:foregroundMark x1="65217" y1="89905" x2="54348" y2="90221"/>
                        <a14:foregroundMark x1="64348" y1="97003" x2="61087" y2="94795"/>
                      </a14:backgroundRemoval>
                    </a14:imgEffect>
                  </a14:imgLayer>
                </a14:imgProps>
              </a:ext>
            </a:extLst>
          </a:blip>
          <a:stretch>
            <a:fillRect/>
          </a:stretch>
        </p:blipFill>
        <p:spPr>
          <a:xfrm>
            <a:off x="3200417" y="3900956"/>
            <a:ext cx="2145489" cy="2957044"/>
          </a:xfrm>
          <a:prstGeom prst="rect">
            <a:avLst/>
          </a:prstGeom>
        </p:spPr>
      </p:pic>
      <p:pic>
        <p:nvPicPr>
          <p:cNvPr id="5" name="Imagen 4">
            <a:extLst>
              <a:ext uri="{FF2B5EF4-FFF2-40B4-BE49-F238E27FC236}">
                <a16:creationId xmlns:a16="http://schemas.microsoft.com/office/drawing/2014/main" id="{FAC782B0-C42D-3A1F-B361-7999161DBE5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836" b="93375" l="7175" r="90583">
                        <a14:foregroundMark x1="12108" y1="32808" x2="11883" y2="85331"/>
                        <a14:foregroundMark x1="7175" y1="43218" x2="7175" y2="51262"/>
                        <a14:foregroundMark x1="88565" y1="27445" x2="89686" y2="45584"/>
                        <a14:foregroundMark x1="89686" y1="45584" x2="90583" y2="30599"/>
                        <a14:foregroundMark x1="31614" y1="93533" x2="31614" y2="93533"/>
                        <a14:foregroundMark x1="55157" y1="5836" x2="55157" y2="5836"/>
                      </a14:backgroundRemoval>
                    </a14:imgEffect>
                  </a14:imgLayer>
                </a14:imgProps>
              </a:ext>
            </a:extLst>
          </a:blip>
          <a:stretch>
            <a:fillRect/>
          </a:stretch>
        </p:blipFill>
        <p:spPr>
          <a:xfrm>
            <a:off x="941902" y="3936529"/>
            <a:ext cx="2145489" cy="3049864"/>
          </a:xfrm>
          <a:prstGeom prst="rect">
            <a:avLst/>
          </a:prstGeom>
        </p:spPr>
      </p:pic>
      <p:pic>
        <p:nvPicPr>
          <p:cNvPr id="12" name="Picture 11">
            <a:extLst>
              <a:ext uri="{FF2B5EF4-FFF2-40B4-BE49-F238E27FC236}">
                <a16:creationId xmlns:a16="http://schemas.microsoft.com/office/drawing/2014/main" id="{007AFBEC-C5AF-D6AB-2E57-7BA35A27CD2A}"/>
              </a:ext>
            </a:extLst>
          </p:cNvPr>
          <p:cNvPicPr>
            <a:picLocks noChangeAspect="1"/>
          </p:cNvPicPr>
          <p:nvPr/>
        </p:nvPicPr>
        <p:blipFill>
          <a:blip r:embed="rId10"/>
          <a:stretch>
            <a:fillRect/>
          </a:stretch>
        </p:blipFill>
        <p:spPr>
          <a:xfrm>
            <a:off x="7798748" y="6858000"/>
            <a:ext cx="2592149" cy="499913"/>
          </a:xfrm>
          <a:prstGeom prst="rect">
            <a:avLst/>
          </a:prstGeom>
        </p:spPr>
      </p:pic>
      <p:sp>
        <p:nvSpPr>
          <p:cNvPr id="16" name="TextBox 43">
            <a:extLst>
              <a:ext uri="{FF2B5EF4-FFF2-40B4-BE49-F238E27FC236}">
                <a16:creationId xmlns:a16="http://schemas.microsoft.com/office/drawing/2014/main" id="{B1FBD8A2-9CB7-7881-0686-9C816A8E7057}"/>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sp>
        <p:nvSpPr>
          <p:cNvPr id="17" name="CuadroTexto 16">
            <a:extLst>
              <a:ext uri="{FF2B5EF4-FFF2-40B4-BE49-F238E27FC236}">
                <a16:creationId xmlns:a16="http://schemas.microsoft.com/office/drawing/2014/main" id="{53587C66-F83F-FFDF-23D9-180A1D6BACF6}"/>
              </a:ext>
            </a:extLst>
          </p:cNvPr>
          <p:cNvSpPr txBox="1"/>
          <p:nvPr/>
        </p:nvSpPr>
        <p:spPr>
          <a:xfrm>
            <a:off x="5200869" y="2236096"/>
            <a:ext cx="5370576" cy="3785652"/>
          </a:xfrm>
          <a:prstGeom prst="rect">
            <a:avLst/>
          </a:prstGeom>
          <a:noFill/>
        </p:spPr>
        <p:txBody>
          <a:bodyPr wrap="square" rtlCol="0">
            <a:spAutoFit/>
          </a:bodyPr>
          <a:lstStyle/>
          <a:p>
            <a:r>
              <a:rPr lang="es-CL" sz="1200" b="0" i="0" dirty="0">
                <a:solidFill>
                  <a:srgbClr val="000000"/>
                </a:solidFill>
                <a:effectLst/>
                <a:latin typeface="Poppins" pitchFamily="2" charset="77"/>
              </a:rPr>
              <a:t>Lleve el estilo profesional a la marcha con la mochila </a:t>
            </a:r>
            <a:r>
              <a:rPr lang="es-CL" sz="1200" b="0" i="0" dirty="0" err="1">
                <a:solidFill>
                  <a:srgbClr val="000000"/>
                </a:solidFill>
                <a:effectLst/>
                <a:latin typeface="Poppins" pitchFamily="2" charset="77"/>
              </a:rPr>
              <a:t>GeoLite</a:t>
            </a:r>
            <a:r>
              <a:rPr lang="es-CL" sz="1200" b="0" i="0" dirty="0">
                <a:solidFill>
                  <a:srgbClr val="000000"/>
                </a:solidFill>
                <a:effectLst/>
                <a:latin typeface="Poppins" pitchFamily="2" charset="77"/>
              </a:rPr>
              <a:t> Essentials de 15.6 ". Con un diseño delgado y liviano, es ideal para los profesionales que desean una protección y organización esenciales en una silueta elegante. El panel posterior acolchado y las correas de los hombros ajustables agregan comodidad personal. El compartimento de espuma de calidad </a:t>
            </a:r>
            <a:r>
              <a:rPr lang="es-CL" sz="1200" b="0" i="0" dirty="0" err="1">
                <a:solidFill>
                  <a:srgbClr val="000000"/>
                </a:solidFill>
                <a:effectLst/>
                <a:latin typeface="Poppins" pitchFamily="2" charset="77"/>
              </a:rPr>
              <a:t>Targus</a:t>
            </a:r>
            <a:r>
              <a:rPr lang="es-CL" sz="1200" b="0" i="0" dirty="0">
                <a:solidFill>
                  <a:srgbClr val="000000"/>
                </a:solidFill>
                <a:effectLst/>
                <a:latin typeface="Poppins" pitchFamily="2" charset="77"/>
              </a:rPr>
              <a:t> protege su portátil de los golpes cotidianos. El bolsillo frontal con cremallera ofrece un fácil acceso a los accesorios. El poliéster </a:t>
            </a:r>
            <a:r>
              <a:rPr lang="es-CL" sz="1200" b="0" i="0" dirty="0" err="1">
                <a:solidFill>
                  <a:srgbClr val="000000"/>
                </a:solidFill>
                <a:effectLst/>
                <a:latin typeface="Poppins" pitchFamily="2" charset="77"/>
              </a:rPr>
              <a:t>dobby</a:t>
            </a:r>
            <a:r>
              <a:rPr lang="es-CL" sz="1200" b="0" i="0" dirty="0">
                <a:solidFill>
                  <a:srgbClr val="000000"/>
                </a:solidFill>
                <a:effectLst/>
                <a:latin typeface="Poppins" pitchFamily="2" charset="77"/>
              </a:rPr>
              <a:t> duradero en gris pizarra moderno con una sutil textura geométrica brinda una apariencia minimalista. El tejido repelente al agua ayuda a que se vea bien para el largo recorrido.</a:t>
            </a:r>
          </a:p>
          <a:p>
            <a:endParaRPr lang="es-CL" sz="1200" dirty="0">
              <a:solidFill>
                <a:srgbClr val="000000"/>
              </a:solidFill>
              <a:latin typeface="Poppins" pitchFamily="2" charset="77"/>
            </a:endParaRPr>
          </a:p>
          <a:p>
            <a:endParaRPr lang="es-CL" sz="1200" b="0" i="0" dirty="0">
              <a:solidFill>
                <a:srgbClr val="000000"/>
              </a:solidFill>
              <a:effectLst/>
              <a:latin typeface="Poppins" pitchFamily="2" charset="77"/>
            </a:endParaRPr>
          </a:p>
          <a:p>
            <a:r>
              <a:rPr lang="es-CL" sz="1200" b="1" i="0" dirty="0">
                <a:effectLst/>
                <a:latin typeface="Poppins" pitchFamily="2" charset="77"/>
              </a:rPr>
              <a:t>Funciona con:</a:t>
            </a:r>
            <a:r>
              <a:rPr lang="es-CL" sz="1200" b="0" i="0" dirty="0">
                <a:effectLst/>
                <a:latin typeface="Poppins" pitchFamily="2" charset="77"/>
              </a:rPr>
              <a:t> 16 "Laptops and </a:t>
            </a:r>
            <a:r>
              <a:rPr lang="es-CL" sz="1200" b="0" i="0" dirty="0" err="1">
                <a:effectLst/>
                <a:latin typeface="Poppins" pitchFamily="2" charset="77"/>
              </a:rPr>
              <a:t>Under</a:t>
            </a:r>
            <a:r>
              <a:rPr lang="es-CL" sz="1200" b="0" i="0" dirty="0">
                <a:effectLst/>
                <a:latin typeface="Poppins" pitchFamily="2" charset="77"/>
              </a:rPr>
              <a:t>.</a:t>
            </a:r>
            <a:br>
              <a:rPr lang="es-CL" sz="1200" dirty="0"/>
            </a:br>
            <a:r>
              <a:rPr lang="es-CL" sz="1200" b="1" i="0" dirty="0">
                <a:effectLst/>
                <a:latin typeface="Poppins" pitchFamily="2" charset="77"/>
              </a:rPr>
              <a:t>Color:</a:t>
            </a:r>
            <a:r>
              <a:rPr lang="es-CL" sz="1200" b="0" i="0" dirty="0">
                <a:effectLst/>
                <a:latin typeface="Poppins" pitchFamily="2" charset="77"/>
              </a:rPr>
              <a:t> Azul petróleo.</a:t>
            </a:r>
            <a:br>
              <a:rPr lang="es-CL" sz="1200" dirty="0"/>
            </a:br>
            <a:r>
              <a:rPr lang="es-CL" sz="1200" b="1" i="0" dirty="0">
                <a:effectLst/>
                <a:latin typeface="Poppins" pitchFamily="2" charset="77"/>
              </a:rPr>
              <a:t>Nivel de protección:</a:t>
            </a:r>
            <a:r>
              <a:rPr lang="es-CL" sz="1200" b="0" i="0" dirty="0">
                <a:effectLst/>
                <a:latin typeface="Poppins" pitchFamily="2" charset="77"/>
              </a:rPr>
              <a:t> Bueno.</a:t>
            </a:r>
            <a:br>
              <a:rPr lang="es-CL" sz="1200" dirty="0"/>
            </a:br>
            <a:r>
              <a:rPr lang="es-CL" sz="1200" b="1" i="0" dirty="0">
                <a:effectLst/>
                <a:latin typeface="Poppins" pitchFamily="2" charset="77"/>
              </a:rPr>
              <a:t>Capacidad:</a:t>
            </a:r>
            <a:r>
              <a:rPr lang="es-CL" sz="1200" b="0" i="0" dirty="0">
                <a:effectLst/>
                <a:latin typeface="Poppins" pitchFamily="2" charset="77"/>
              </a:rPr>
              <a:t> 23 litros.</a:t>
            </a:r>
            <a:br>
              <a:rPr lang="es-CL" sz="1200" dirty="0"/>
            </a:br>
            <a:r>
              <a:rPr lang="es-CL" sz="1200" b="1" i="0" dirty="0">
                <a:effectLst/>
                <a:latin typeface="Poppins" pitchFamily="2" charset="77"/>
              </a:rPr>
              <a:t>Dimensiones:</a:t>
            </a:r>
            <a:r>
              <a:rPr lang="es-CL" sz="1200" b="0" i="0" dirty="0">
                <a:effectLst/>
                <a:latin typeface="Poppins" pitchFamily="2" charset="77"/>
              </a:rPr>
              <a:t> 12.98 "x 17.01" x 6.50 "(W x H x D).</a:t>
            </a:r>
            <a:br>
              <a:rPr lang="es-CL" sz="1200" dirty="0"/>
            </a:br>
            <a:r>
              <a:rPr lang="es-CL" sz="1200" b="1" i="0" dirty="0">
                <a:effectLst/>
                <a:latin typeface="Poppins" pitchFamily="2" charset="77"/>
              </a:rPr>
              <a:t>Peso:</a:t>
            </a:r>
            <a:r>
              <a:rPr lang="es-CL" sz="1200" b="0" i="0" dirty="0">
                <a:effectLst/>
                <a:latin typeface="Poppins" pitchFamily="2" charset="77"/>
              </a:rPr>
              <a:t> 1.16 </a:t>
            </a:r>
            <a:r>
              <a:rPr lang="es-CL" sz="1200" b="0" i="0" dirty="0" err="1">
                <a:effectLst/>
                <a:latin typeface="Poppins" pitchFamily="2" charset="77"/>
              </a:rPr>
              <a:t>lbs</a:t>
            </a:r>
            <a:r>
              <a:rPr lang="es-CL" sz="1200" b="0" i="0" dirty="0">
                <a:effectLst/>
                <a:latin typeface="Poppins" pitchFamily="2" charset="77"/>
              </a:rPr>
              <a:t>.</a:t>
            </a:r>
            <a:br>
              <a:rPr lang="es-CL" sz="1200" dirty="0"/>
            </a:br>
            <a:r>
              <a:rPr lang="es-CL" sz="1200" b="1" i="0" dirty="0">
                <a:effectLst/>
                <a:latin typeface="Poppins" pitchFamily="2" charset="77"/>
              </a:rPr>
              <a:t>Compartimiento de la computadora portátil:</a:t>
            </a:r>
            <a:r>
              <a:rPr lang="es-CL" sz="1200" b="0" i="0" dirty="0">
                <a:effectLst/>
                <a:latin typeface="Poppins" pitchFamily="2" charset="77"/>
              </a:rPr>
              <a:t> 10.54 "x 15.35" (W x H).</a:t>
            </a:r>
            <a:endParaRPr lang="es-ES_tradnl" sz="1200" dirty="0"/>
          </a:p>
        </p:txBody>
      </p:sp>
      <p:sp>
        <p:nvSpPr>
          <p:cNvPr id="18" name="CuadroTexto 17">
            <a:extLst>
              <a:ext uri="{FF2B5EF4-FFF2-40B4-BE49-F238E27FC236}">
                <a16:creationId xmlns:a16="http://schemas.microsoft.com/office/drawing/2014/main" id="{EFD04021-D9A6-EA03-DF79-528E6D061E8E}"/>
              </a:ext>
            </a:extLst>
          </p:cNvPr>
          <p:cNvSpPr txBox="1"/>
          <p:nvPr/>
        </p:nvSpPr>
        <p:spPr>
          <a:xfrm>
            <a:off x="5324496" y="639937"/>
            <a:ext cx="4184159" cy="646331"/>
          </a:xfrm>
          <a:prstGeom prst="rect">
            <a:avLst/>
          </a:prstGeom>
          <a:noFill/>
        </p:spPr>
        <p:txBody>
          <a:bodyPr wrap="none" rtlCol="0">
            <a:spAutoFit/>
          </a:bodyPr>
          <a:lstStyle/>
          <a:p>
            <a:pPr algn="l"/>
            <a:r>
              <a:rPr lang="es-CL" b="1" dirty="0">
                <a:latin typeface="Poppins" pitchFamily="2" charset="77"/>
              </a:rPr>
              <a:t>TARGUS</a:t>
            </a:r>
            <a:r>
              <a:rPr lang="es-CL" sz="1800" b="1" i="0" dirty="0">
                <a:effectLst/>
                <a:latin typeface="Poppins" pitchFamily="2" charset="77"/>
              </a:rPr>
              <a:t> </a:t>
            </a:r>
            <a:r>
              <a:rPr lang="es-CL" b="1" i="0" dirty="0">
                <a:effectLst/>
                <a:latin typeface="Poppins" pitchFamily="2" charset="77"/>
              </a:rPr>
              <a:t>15.6 GEOLITE ESSENTIAL BP</a:t>
            </a:r>
          </a:p>
          <a:p>
            <a:pPr algn="l"/>
            <a:r>
              <a:rPr lang="es-CL" b="0" i="0" dirty="0">
                <a:effectLst/>
                <a:latin typeface="Poppins" pitchFamily="2" charset="77"/>
              </a:rPr>
              <a:t>COD: TTTSB96001</a:t>
            </a:r>
          </a:p>
        </p:txBody>
      </p:sp>
    </p:spTree>
    <p:extLst>
      <p:ext uri="{BB962C8B-B14F-4D97-AF65-F5344CB8AC3E}">
        <p14:creationId xmlns:p14="http://schemas.microsoft.com/office/powerpoint/2010/main" val="76030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Placeholder 5">
            <a:extLst>
              <a:ext uri="{FF2B5EF4-FFF2-40B4-BE49-F238E27FC236}">
                <a16:creationId xmlns:a16="http://schemas.microsoft.com/office/drawing/2014/main" id="{8BB9A936-CF58-044F-AD24-1FFDE1594914}"/>
              </a:ext>
            </a:extLst>
          </p:cNvPr>
          <p:cNvPicPr>
            <a:picLocks noChangeAspect="1"/>
          </p:cNvPicPr>
          <p:nvPr/>
        </p:nvPicPr>
        <p:blipFill>
          <a:blip r:embed="rId3"/>
          <a:stretch>
            <a:fillRect/>
          </a:stretch>
        </p:blipFill>
        <p:spPr>
          <a:xfrm>
            <a:off x="-1" y="1"/>
            <a:ext cx="10691813" cy="6786910"/>
          </a:xfrm>
          <a:prstGeom prst="rect">
            <a:avLst/>
          </a:prstGeom>
        </p:spPr>
      </p:pic>
      <p:cxnSp>
        <p:nvCxnSpPr>
          <p:cNvPr id="6" name="Straight Connector 5">
            <a:extLst>
              <a:ext uri="{FF2B5EF4-FFF2-40B4-BE49-F238E27FC236}">
                <a16:creationId xmlns:a16="http://schemas.microsoft.com/office/drawing/2014/main" id="{18F486AB-AA0B-834F-808D-36C60D930CDA}"/>
              </a:ext>
            </a:extLst>
          </p:cNvPr>
          <p:cNvCxnSpPr/>
          <p:nvPr/>
        </p:nvCxnSpPr>
        <p:spPr>
          <a:xfrm>
            <a:off x="738317" y="6276122"/>
            <a:ext cx="0" cy="406435"/>
          </a:xfrm>
          <a:prstGeom prst="line">
            <a:avLst/>
          </a:prstGeom>
          <a:noFill/>
          <a:ln w="12700" cap="flat" cmpd="sng" algn="ctr">
            <a:solidFill>
              <a:srgbClr val="FFFFFF"/>
            </a:solidFill>
            <a:prstDash val="solid"/>
            <a:miter lim="800000"/>
          </a:ln>
          <a:effectLst/>
        </p:spPr>
      </p:cxnSp>
      <p:sp>
        <p:nvSpPr>
          <p:cNvPr id="9" name="Slide Number Placeholder 5">
            <a:extLst>
              <a:ext uri="{FF2B5EF4-FFF2-40B4-BE49-F238E27FC236}">
                <a16:creationId xmlns:a16="http://schemas.microsoft.com/office/drawing/2014/main" id="{E4258F44-A253-5647-8EC0-B96461E77C0F}"/>
              </a:ext>
            </a:extLst>
          </p:cNvPr>
          <p:cNvSpPr txBox="1">
            <a:spLocks/>
          </p:cNvSpPr>
          <p:nvPr/>
        </p:nvSpPr>
        <p:spPr>
          <a:xfrm>
            <a:off x="266967" y="6344334"/>
            <a:ext cx="361160" cy="442575"/>
          </a:xfrm>
          <a:prstGeom prst="rect">
            <a:avLst/>
          </a:prstGeom>
        </p:spPr>
        <p:txBody>
          <a:bodyPr vert="horz" lIns="0" tIns="0" rIns="0" bIns="0" rtlCol="0" anchor="t" anchorCtr="0"/>
          <a:lstStyle>
            <a:defPPr>
              <a:defRPr lang="en-US"/>
            </a:defPPr>
            <a:lvl1pPr marL="0" algn="r" defTabSz="914400" rtl="0" eaLnBrk="1" latinLnBrk="0" hangingPunct="1">
              <a:defRPr sz="1900" kern="1200" baseline="0">
                <a:solidFill>
                  <a:schemeClr val="bg1"/>
                </a:solidFill>
                <a:latin typeface="Arial Bold"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1929">
              <a:defRPr/>
            </a:pPr>
            <a:fld id="{BB2B1BBE-D2EE-3949-A1FB-151568BC6DF3}" type="slidenum">
              <a:rPr lang="en-US" sz="1666">
                <a:solidFill>
                  <a:srgbClr val="FFFFFF"/>
                </a:solidFill>
              </a:rPr>
              <a:pPr defTabSz="801929">
                <a:defRPr/>
              </a:pPr>
              <a:t>9</a:t>
            </a:fld>
            <a:endParaRPr lang="en-US" sz="1666">
              <a:solidFill>
                <a:srgbClr val="FFFFFF"/>
              </a:solidFill>
            </a:endParaRPr>
          </a:p>
        </p:txBody>
      </p:sp>
      <p:sp>
        <p:nvSpPr>
          <p:cNvPr id="3" name="Rectángulo 2">
            <a:extLst>
              <a:ext uri="{FF2B5EF4-FFF2-40B4-BE49-F238E27FC236}">
                <a16:creationId xmlns:a16="http://schemas.microsoft.com/office/drawing/2014/main" id="{4E8CFD2C-17B2-282D-B9FF-14AEC249CFC9}"/>
              </a:ext>
            </a:extLst>
          </p:cNvPr>
          <p:cNvSpPr/>
          <p:nvPr/>
        </p:nvSpPr>
        <p:spPr>
          <a:xfrm>
            <a:off x="-1" y="50810"/>
            <a:ext cx="10691814" cy="6786909"/>
          </a:xfrm>
          <a:prstGeom prst="rect">
            <a:avLst/>
          </a:prstGeom>
          <a:solidFill>
            <a:schemeClr val="bg1">
              <a:lumMod val="9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0" name="CuadroTexto 19">
            <a:extLst>
              <a:ext uri="{FF2B5EF4-FFF2-40B4-BE49-F238E27FC236}">
                <a16:creationId xmlns:a16="http://schemas.microsoft.com/office/drawing/2014/main" id="{E7B78F60-7137-6167-C11C-A53895F7CF16}"/>
              </a:ext>
            </a:extLst>
          </p:cNvPr>
          <p:cNvSpPr txBox="1"/>
          <p:nvPr/>
        </p:nvSpPr>
        <p:spPr>
          <a:xfrm>
            <a:off x="628127" y="138097"/>
            <a:ext cx="5370576" cy="942694"/>
          </a:xfrm>
          <a:prstGeom prst="rect">
            <a:avLst/>
          </a:prstGeom>
          <a:noFill/>
        </p:spPr>
        <p:txBody>
          <a:bodyPr wrap="square">
            <a:spAutoFit/>
          </a:bodyPr>
          <a:lstStyle/>
          <a:p>
            <a:pPr marL="17995" indent="-17995" hangingPunct="0">
              <a:lnSpc>
                <a:spcPct val="103750"/>
              </a:lnSpc>
            </a:pPr>
            <a:r>
              <a:rPr lang="es-CL" sz="4000" b="1" spc="100" dirty="0">
                <a:solidFill>
                  <a:srgbClr val="232A33"/>
                </a:solidFill>
                <a:latin typeface="Times New Roman"/>
              </a:rPr>
              <a:t>City </a:t>
            </a:r>
            <a:r>
              <a:rPr lang="es-CL" sz="4000" b="1" spc="100" dirty="0" err="1">
                <a:solidFill>
                  <a:srgbClr val="232A33"/>
                </a:solidFill>
                <a:latin typeface="Times New Roman"/>
              </a:rPr>
              <a:t>Backpack</a:t>
            </a:r>
            <a:endParaRPr lang="es-CL" sz="4000" b="1" spc="100" dirty="0">
              <a:solidFill>
                <a:srgbClr val="232A33"/>
              </a:solidFill>
              <a:latin typeface="Times New Roman"/>
            </a:endParaRPr>
          </a:p>
          <a:p>
            <a:pPr marL="17995" indent="-17995" hangingPunct="0">
              <a:lnSpc>
                <a:spcPct val="103750"/>
              </a:lnSpc>
            </a:pPr>
            <a:endParaRPr lang="en-US" altLang="zh-CN" sz="1400" spc="34" dirty="0">
              <a:solidFill>
                <a:srgbClr val="535054"/>
              </a:solidFill>
              <a:latin typeface="Times New Roman"/>
              <a:ea typeface="Times New Roman"/>
            </a:endParaRPr>
          </a:p>
        </p:txBody>
      </p:sp>
      <p:pic>
        <p:nvPicPr>
          <p:cNvPr id="5" name="Imagen 4">
            <a:extLst>
              <a:ext uri="{FF2B5EF4-FFF2-40B4-BE49-F238E27FC236}">
                <a16:creationId xmlns:a16="http://schemas.microsoft.com/office/drawing/2014/main" id="{15FEA454-FDA4-82E2-0266-2B75AF2F7B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32" b="94135" l="9717" r="89879">
                        <a14:foregroundMark x1="62955" y1="8358" x2="53846" y2="5572"/>
                        <a14:foregroundMark x1="53846" y1="5572" x2="43927" y2="6305"/>
                        <a14:foregroundMark x1="43927" y1="6305" x2="33198" y2="9531"/>
                        <a14:foregroundMark x1="33198" y1="9531" x2="28543" y2="13343"/>
                        <a14:foregroundMark x1="57692" y1="5132" x2="47976" y2="5132"/>
                        <a14:foregroundMark x1="76316" y1="79326" x2="76316" y2="79326"/>
                        <a14:foregroundMark x1="76316" y1="49120" x2="73684" y2="79912"/>
                        <a14:foregroundMark x1="73684" y1="79912" x2="70445" y2="87830"/>
                        <a14:foregroundMark x1="70445" y1="87830" x2="60729" y2="94135"/>
                        <a14:foregroundMark x1="50202" y1="82698" x2="50607" y2="90029"/>
                        <a14:foregroundMark x1="50607" y1="90029" x2="51012" y2="90616"/>
                      </a14:backgroundRemoval>
                    </a14:imgEffect>
                  </a14:imgLayer>
                </a14:imgProps>
              </a:ext>
            </a:extLst>
          </a:blip>
          <a:stretch>
            <a:fillRect/>
          </a:stretch>
        </p:blipFill>
        <p:spPr>
          <a:xfrm>
            <a:off x="-191622" y="1003765"/>
            <a:ext cx="3645283" cy="5032557"/>
          </a:xfrm>
          <a:prstGeom prst="rect">
            <a:avLst/>
          </a:prstGeom>
        </p:spPr>
      </p:pic>
      <p:pic>
        <p:nvPicPr>
          <p:cNvPr id="8" name="Imagen 7">
            <a:extLst>
              <a:ext uri="{FF2B5EF4-FFF2-40B4-BE49-F238E27FC236}">
                <a16:creationId xmlns:a16="http://schemas.microsoft.com/office/drawing/2014/main" id="{6B025E3F-B395-F156-38FE-F2FB6CADB71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78" b="94697" l="7270" r="92908">
                        <a14:foregroundMark x1="40780" y1="6692" x2="58333" y2="6818"/>
                        <a14:foregroundMark x1="69326" y1="4419" x2="46099" y2="5808"/>
                        <a14:foregroundMark x1="67376" y1="6692" x2="67376" y2="21212"/>
                        <a14:foregroundMark x1="75000" y1="4798" x2="75177" y2="20581"/>
                        <a14:foregroundMark x1="75532" y1="7323" x2="75532" y2="19823"/>
                        <a14:foregroundMark x1="74291" y1="3030" x2="74291" y2="3030"/>
                        <a14:foregroundMark x1="75887" y1="10354" x2="75887" y2="10354"/>
                        <a14:foregroundMark x1="74291" y1="3535" x2="74291" y2="3535"/>
                        <a14:foregroundMark x1="75177" y1="3662" x2="75177" y2="3662"/>
                        <a14:foregroundMark x1="93085" y1="31313" x2="93085" y2="39646"/>
                        <a14:foregroundMark x1="71277" y1="91162" x2="71277" y2="91162"/>
                        <a14:foregroundMark x1="92553" y1="75505" x2="92553" y2="75505"/>
                        <a14:foregroundMark x1="29078" y1="94697" x2="29078" y2="94697"/>
                        <a14:foregroundMark x1="7270" y1="79672" x2="7270" y2="79672"/>
                        <a14:foregroundMark x1="25000" y1="44949" x2="21454" y2="58838"/>
                        <a14:foregroundMark x1="21277" y1="49621" x2="21277" y2="49621"/>
                      </a14:backgroundRemoval>
                    </a14:imgEffect>
                  </a14:imgLayer>
                </a14:imgProps>
              </a:ext>
            </a:extLst>
          </a:blip>
          <a:stretch>
            <a:fillRect/>
          </a:stretch>
        </p:blipFill>
        <p:spPr>
          <a:xfrm>
            <a:off x="2227111" y="1784581"/>
            <a:ext cx="3487953" cy="4897976"/>
          </a:xfrm>
          <a:prstGeom prst="rect">
            <a:avLst/>
          </a:prstGeom>
        </p:spPr>
      </p:pic>
      <p:pic>
        <p:nvPicPr>
          <p:cNvPr id="13" name="Picture 11">
            <a:extLst>
              <a:ext uri="{FF2B5EF4-FFF2-40B4-BE49-F238E27FC236}">
                <a16:creationId xmlns:a16="http://schemas.microsoft.com/office/drawing/2014/main" id="{E1D8AF50-30DF-E36D-387D-8CD1F2EEDF27}"/>
              </a:ext>
            </a:extLst>
          </p:cNvPr>
          <p:cNvPicPr>
            <a:picLocks noChangeAspect="1"/>
          </p:cNvPicPr>
          <p:nvPr/>
        </p:nvPicPr>
        <p:blipFill>
          <a:blip r:embed="rId8"/>
          <a:stretch>
            <a:fillRect/>
          </a:stretch>
        </p:blipFill>
        <p:spPr>
          <a:xfrm>
            <a:off x="7798748" y="6858000"/>
            <a:ext cx="2592149" cy="499913"/>
          </a:xfrm>
          <a:prstGeom prst="rect">
            <a:avLst/>
          </a:prstGeom>
        </p:spPr>
      </p:pic>
      <p:sp>
        <p:nvSpPr>
          <p:cNvPr id="14" name="TextBox 43">
            <a:extLst>
              <a:ext uri="{FF2B5EF4-FFF2-40B4-BE49-F238E27FC236}">
                <a16:creationId xmlns:a16="http://schemas.microsoft.com/office/drawing/2014/main" id="{98D7D588-AB61-5E1E-2B7E-8C4ABCBE3B87}"/>
              </a:ext>
            </a:extLst>
          </p:cNvPr>
          <p:cNvSpPr txBox="1"/>
          <p:nvPr/>
        </p:nvSpPr>
        <p:spPr>
          <a:xfrm>
            <a:off x="191054" y="7063587"/>
            <a:ext cx="9795039" cy="246221"/>
          </a:xfrm>
          <a:prstGeom prst="rect">
            <a:avLst/>
          </a:prstGeom>
          <a:noFill/>
        </p:spPr>
        <p:txBody>
          <a:bodyPr wrap="square" lIns="0" tIns="0" rIns="0" bIns="0" rtlCol="0">
            <a:spAutoFit/>
          </a:bodyPr>
          <a:lstStyle/>
          <a:p>
            <a:pPr marL="0">
              <a:lnSpc>
                <a:spcPct val="100000"/>
              </a:lnSpc>
              <a:tabLst>
                <a:tab pos="8408639" algn="l"/>
              </a:tabLst>
            </a:pPr>
            <a:r>
              <a:rPr lang="en-US" altLang="zh-CN" sz="1400" spc="30" dirty="0">
                <a:solidFill>
                  <a:srgbClr val="FEFEFE"/>
                </a:solidFill>
                <a:latin typeface="Times New Roman"/>
                <a:ea typeface="Times New Roman"/>
              </a:rPr>
              <a:t>TRANSPORTA,</a:t>
            </a:r>
            <a:r>
              <a:rPr lang="en-US" altLang="zh-CN" sz="1400" spc="10" dirty="0">
                <a:solidFill>
                  <a:srgbClr val="FEFEFE"/>
                </a:solidFill>
                <a:latin typeface="Times New Roman"/>
                <a:cs typeface="Times New Roman"/>
              </a:rPr>
              <a:t> </a:t>
            </a:r>
            <a:r>
              <a:rPr lang="en-US" altLang="zh-CN" sz="1400" spc="34" dirty="0">
                <a:solidFill>
                  <a:srgbClr val="FEFEFE"/>
                </a:solidFill>
                <a:latin typeface="Times New Roman"/>
                <a:ea typeface="Times New Roman"/>
              </a:rPr>
              <a:t>PROTEGE</a:t>
            </a:r>
            <a:r>
              <a:rPr lang="en-US" altLang="zh-CN" sz="1400" spc="15" dirty="0">
                <a:solidFill>
                  <a:srgbClr val="FEFEFE"/>
                </a:solidFill>
                <a:latin typeface="Times New Roman"/>
                <a:cs typeface="Times New Roman"/>
              </a:rPr>
              <a:t> </a:t>
            </a:r>
            <a:r>
              <a:rPr lang="en-US" altLang="zh-CN" sz="1400" spc="55" dirty="0">
                <a:solidFill>
                  <a:srgbClr val="FEFEFE"/>
                </a:solidFill>
                <a:latin typeface="Times New Roman"/>
                <a:ea typeface="Times New Roman"/>
              </a:rPr>
              <a:t>Y</a:t>
            </a:r>
            <a:r>
              <a:rPr lang="en-US" altLang="zh-CN" sz="1400" spc="15" dirty="0">
                <a:solidFill>
                  <a:srgbClr val="FEFEFE"/>
                </a:solidFill>
                <a:latin typeface="Times New Roman"/>
                <a:cs typeface="Times New Roman"/>
              </a:rPr>
              <a:t> </a:t>
            </a:r>
            <a:r>
              <a:rPr lang="en-US" altLang="zh-CN" sz="1400" spc="34" dirty="0">
                <a:solidFill>
                  <a:srgbClr val="FEFEFE"/>
                </a:solidFill>
                <a:latin typeface="Times New Roman"/>
                <a:ea typeface="Times New Roman"/>
              </a:rPr>
              <a:t>CONECTA.                                    </a:t>
            </a:r>
            <a:r>
              <a:rPr lang="en-US" altLang="zh-CN" sz="1600" b="1" spc="40" dirty="0" err="1">
                <a:solidFill>
                  <a:schemeClr val="bg1"/>
                </a:solidFill>
                <a:latin typeface="Times New Roman"/>
              </a:rPr>
              <a:t>www.</a:t>
            </a:r>
            <a:r>
              <a:rPr lang="en-US" altLang="zh-CN" sz="1600" b="1" spc="40" dirty="0" err="1">
                <a:solidFill>
                  <a:schemeClr val="bg1"/>
                </a:solidFill>
                <a:latin typeface="Times New Roman"/>
                <a:ea typeface="Times New Roman"/>
              </a:rPr>
              <a:t>targusmochilas.cl</a:t>
            </a:r>
            <a:endParaRPr lang="en-US" altLang="zh-CN" sz="1600" b="1" spc="40" dirty="0">
              <a:solidFill>
                <a:schemeClr val="bg1"/>
              </a:solidFill>
              <a:latin typeface="Times New Roman"/>
              <a:ea typeface="Times New Roman"/>
            </a:endParaRPr>
          </a:p>
        </p:txBody>
      </p:sp>
      <p:sp>
        <p:nvSpPr>
          <p:cNvPr id="2" name="CuadroTexto 1">
            <a:extLst>
              <a:ext uri="{FF2B5EF4-FFF2-40B4-BE49-F238E27FC236}">
                <a16:creationId xmlns:a16="http://schemas.microsoft.com/office/drawing/2014/main" id="{1AF79E82-3223-B4E7-F299-2B475AA73B08}"/>
              </a:ext>
            </a:extLst>
          </p:cNvPr>
          <p:cNvSpPr txBox="1"/>
          <p:nvPr/>
        </p:nvSpPr>
        <p:spPr>
          <a:xfrm>
            <a:off x="5906685" y="1582631"/>
            <a:ext cx="4664760" cy="3785652"/>
          </a:xfrm>
          <a:prstGeom prst="rect">
            <a:avLst/>
          </a:prstGeom>
          <a:noFill/>
        </p:spPr>
        <p:txBody>
          <a:bodyPr wrap="square" rtlCol="0">
            <a:spAutoFit/>
          </a:bodyPr>
          <a:lstStyle/>
          <a:p>
            <a:r>
              <a:rPr lang="es-CL" sz="1200" b="0" i="0" dirty="0">
                <a:solidFill>
                  <a:srgbClr val="000000"/>
                </a:solidFill>
                <a:effectLst/>
                <a:latin typeface="Poppins" pitchFamily="2" charset="77"/>
              </a:rPr>
              <a:t>Embale todo su equipo de oficina en la mochila de ciudad de 15.6 “. Es lo suficientemente resistente como para soportar el uso diario, pero es liviano por diseño. Mantendrá tu equipo tecnológico protegido en un compartimiento acolchado. Y hemos agregado un montón de espacio para acomodar sus artículos básicos en movimiento como un cargador, un bloc de notas, bolígrafos, botellas de agua y más. Una vez que está sobre sus hombros, su panel posterior de malla de aire y las correas para hombros contorneadas lo hacen cómodo de </a:t>
            </a:r>
            <a:r>
              <a:rPr lang="es-CL" sz="1200" b="0" i="0" dirty="0" err="1">
                <a:solidFill>
                  <a:srgbClr val="000000"/>
                </a:solidFill>
                <a:effectLst/>
                <a:latin typeface="Poppins" pitchFamily="2" charset="77"/>
              </a:rPr>
              <a:t>llevar.vea</a:t>
            </a:r>
            <a:r>
              <a:rPr lang="es-CL" sz="1200" b="0" i="0" dirty="0">
                <a:solidFill>
                  <a:srgbClr val="000000"/>
                </a:solidFill>
                <a:effectLst/>
                <a:latin typeface="Poppins" pitchFamily="2" charset="77"/>
              </a:rPr>
              <a:t> bien para el largo recorrido.</a:t>
            </a:r>
          </a:p>
          <a:p>
            <a:endParaRPr lang="es-CL" sz="1200" dirty="0">
              <a:solidFill>
                <a:srgbClr val="000000"/>
              </a:solidFill>
              <a:latin typeface="Poppins" pitchFamily="2" charset="77"/>
            </a:endParaRPr>
          </a:p>
          <a:p>
            <a:endParaRPr lang="es-CL" sz="1200" b="0" i="0" dirty="0">
              <a:solidFill>
                <a:srgbClr val="000000"/>
              </a:solidFill>
              <a:effectLst/>
              <a:latin typeface="Poppins" pitchFamily="2" charset="77"/>
            </a:endParaRPr>
          </a:p>
          <a:p>
            <a:r>
              <a:rPr lang="es-CL" sz="1200" b="0" i="0" dirty="0">
                <a:effectLst/>
                <a:latin typeface="Poppins" pitchFamily="2" charset="77"/>
              </a:rPr>
              <a:t>Embale todo su equipo de oficina en la mochila de ciudad de 15.6 “. Es lo suficientemente resistente como para soportar el uso diario, pero es liviano por diseño.</a:t>
            </a:r>
            <a:br>
              <a:rPr lang="es-CL" sz="1200" dirty="0"/>
            </a:br>
            <a:r>
              <a:rPr lang="es-CL" sz="1200" b="1" i="0" dirty="0">
                <a:effectLst/>
                <a:latin typeface="Poppins" pitchFamily="2" charset="77"/>
              </a:rPr>
              <a:t>ESPECIFICACIONES TÉCNICAS</a:t>
            </a:r>
            <a:br>
              <a:rPr lang="es-CL" sz="1200" dirty="0"/>
            </a:br>
            <a:r>
              <a:rPr lang="es-CL" sz="1200" b="1" i="0" dirty="0">
                <a:effectLst/>
                <a:latin typeface="Poppins" pitchFamily="2" charset="77"/>
              </a:rPr>
              <a:t>Color:</a:t>
            </a:r>
            <a:r>
              <a:rPr lang="es-CL" sz="1200" b="0" i="0" dirty="0">
                <a:effectLst/>
                <a:latin typeface="Poppins" pitchFamily="2" charset="77"/>
              </a:rPr>
              <a:t> Negro.</a:t>
            </a:r>
            <a:br>
              <a:rPr lang="es-CL" sz="1200" dirty="0"/>
            </a:br>
            <a:r>
              <a:rPr lang="es-CL" sz="1200" b="1" i="0" dirty="0">
                <a:effectLst/>
                <a:latin typeface="Poppins" pitchFamily="2" charset="77"/>
              </a:rPr>
              <a:t>Estilo:</a:t>
            </a:r>
            <a:r>
              <a:rPr lang="es-CL" sz="1200" b="0" i="0" dirty="0">
                <a:effectLst/>
                <a:latin typeface="Poppins" pitchFamily="2" charset="77"/>
              </a:rPr>
              <a:t> Computadoras </a:t>
            </a:r>
            <a:r>
              <a:rPr lang="es-CL" sz="1200" b="0" i="0" dirty="0" err="1">
                <a:effectLst/>
                <a:latin typeface="Poppins" pitchFamily="2" charset="77"/>
              </a:rPr>
              <a:t>portatiles</a:t>
            </a:r>
            <a:r>
              <a:rPr lang="es-CL" sz="1200" b="0" i="0" dirty="0">
                <a:effectLst/>
                <a:latin typeface="Poppins" pitchFamily="2" charset="77"/>
              </a:rPr>
              <a:t>.</a:t>
            </a:r>
            <a:br>
              <a:rPr lang="es-CL" sz="1200" dirty="0"/>
            </a:br>
            <a:r>
              <a:rPr lang="es-CL" sz="1200" b="1" i="0" dirty="0">
                <a:effectLst/>
                <a:latin typeface="Poppins" pitchFamily="2" charset="77"/>
              </a:rPr>
              <a:t>Dimensiones:</a:t>
            </a:r>
            <a:r>
              <a:rPr lang="es-CL" sz="1200" b="0" i="0" dirty="0">
                <a:effectLst/>
                <a:latin typeface="Poppins" pitchFamily="2" charset="77"/>
              </a:rPr>
              <a:t> 12.23' x 5.23' x 17.76' (L x W x H).</a:t>
            </a:r>
            <a:endParaRPr lang="es-ES_tradnl" sz="1200" dirty="0"/>
          </a:p>
        </p:txBody>
      </p:sp>
      <p:sp>
        <p:nvSpPr>
          <p:cNvPr id="4" name="CuadroTexto 3">
            <a:extLst>
              <a:ext uri="{FF2B5EF4-FFF2-40B4-BE49-F238E27FC236}">
                <a16:creationId xmlns:a16="http://schemas.microsoft.com/office/drawing/2014/main" id="{5848DF82-B1F4-D400-6DE9-9C3D3868765B}"/>
              </a:ext>
            </a:extLst>
          </p:cNvPr>
          <p:cNvSpPr txBox="1"/>
          <p:nvPr/>
        </p:nvSpPr>
        <p:spPr>
          <a:xfrm>
            <a:off x="5324496" y="639937"/>
            <a:ext cx="3393878" cy="646331"/>
          </a:xfrm>
          <a:prstGeom prst="rect">
            <a:avLst/>
          </a:prstGeom>
          <a:noFill/>
        </p:spPr>
        <p:txBody>
          <a:bodyPr wrap="none" rtlCol="0">
            <a:spAutoFit/>
          </a:bodyPr>
          <a:lstStyle/>
          <a:p>
            <a:pPr algn="l"/>
            <a:r>
              <a:rPr lang="es-CL" b="1" dirty="0">
                <a:latin typeface="Poppins" pitchFamily="2" charset="77"/>
              </a:rPr>
              <a:t>TARGUS</a:t>
            </a:r>
            <a:r>
              <a:rPr lang="es-CL" sz="1800" b="1" i="0" dirty="0">
                <a:effectLst/>
                <a:latin typeface="Poppins" pitchFamily="2" charset="77"/>
              </a:rPr>
              <a:t> </a:t>
            </a:r>
            <a:r>
              <a:rPr lang="es-CL" b="1" i="0" dirty="0">
                <a:effectLst/>
                <a:latin typeface="Poppins" pitchFamily="2" charset="77"/>
              </a:rPr>
              <a:t>15.6 City </a:t>
            </a:r>
            <a:r>
              <a:rPr lang="es-CL" b="1" i="0" dirty="0" err="1">
                <a:effectLst/>
                <a:latin typeface="Poppins" pitchFamily="2" charset="77"/>
              </a:rPr>
              <a:t>Backpack</a:t>
            </a:r>
            <a:endParaRPr lang="es-CL" b="1" i="0" dirty="0">
              <a:effectLst/>
              <a:latin typeface="Poppins" pitchFamily="2" charset="77"/>
            </a:endParaRPr>
          </a:p>
          <a:p>
            <a:pPr algn="l"/>
            <a:r>
              <a:rPr lang="es-CL" b="0" i="0" dirty="0">
                <a:effectLst/>
                <a:latin typeface="Poppins" pitchFamily="2" charset="77"/>
              </a:rPr>
              <a:t>COD: TTTSB89004</a:t>
            </a:r>
          </a:p>
        </p:txBody>
      </p:sp>
    </p:spTree>
    <p:extLst>
      <p:ext uri="{BB962C8B-B14F-4D97-AF65-F5344CB8AC3E}">
        <p14:creationId xmlns:p14="http://schemas.microsoft.com/office/powerpoint/2010/main" val="88661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1070</TotalTime>
  <Words>2562</Words>
  <Application>Microsoft Macintosh PowerPoint</Application>
  <PresentationFormat>Personalizado</PresentationFormat>
  <Paragraphs>179</Paragraphs>
  <Slides>16</Slides>
  <Notes>13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Arial</vt:lpstr>
      <vt:lpstr>Arial Bold</vt:lpstr>
      <vt:lpstr>Calibri</vt:lpstr>
      <vt:lpstr>Poppins</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mauricio herrera</cp:lastModifiedBy>
  <cp:revision>5</cp:revision>
  <dcterms:created xsi:type="dcterms:W3CDTF">2011-01-21T15:00:27Z</dcterms:created>
  <dcterms:modified xsi:type="dcterms:W3CDTF">2023-01-03T17:01:11Z</dcterms:modified>
</cp:coreProperties>
</file>